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856" r:id="rId3"/>
    <p:sldId id="855" r:id="rId4"/>
    <p:sldId id="858" r:id="rId5"/>
    <p:sldId id="859" r:id="rId6"/>
    <p:sldId id="860" r:id="rId7"/>
    <p:sldId id="861" r:id="rId8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941"/>
    <a:srgbClr val="FD7C6E"/>
    <a:srgbClr val="FC6C85"/>
    <a:srgbClr val="FF4040"/>
    <a:srgbClr val="FF9999"/>
    <a:srgbClr val="006D34"/>
    <a:srgbClr val="318135"/>
    <a:srgbClr val="B7E7FF"/>
    <a:srgbClr val="4EC885"/>
    <a:srgbClr val="01B03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9710" autoAdjust="0"/>
  </p:normalViewPr>
  <p:slideViewPr>
    <p:cSldViewPr snapToGrid="0">
      <p:cViewPr varScale="1">
        <p:scale>
          <a:sx n="78" d="100"/>
          <a:sy n="78" d="100"/>
        </p:scale>
        <p:origin x="-84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91D82-0687-4434-8B00-5B4479E8F7D8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C6AB9-A47C-47FC-B0B3-90524A461C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4767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38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59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27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071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303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4100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23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146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415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201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673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E8D08-C992-433C-9C5A-BB91DE0D0A5D}" type="datetimeFigureOut">
              <a:rPr lang="ru-RU" smtClean="0"/>
              <a:pPr/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89BE3-4063-42BD-8E7D-9F40B5EB84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591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9546336" y="2474976"/>
            <a:ext cx="2560320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-89362" y="2474976"/>
            <a:ext cx="638002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7">
            <a:extLst>
              <a:ext uri="{FF2B5EF4-FFF2-40B4-BE49-F238E27FC236}">
                <a16:creationId xmlns:a16="http://schemas.microsoft.com/office/drawing/2014/main" xmlns="" id="{10276CF4-6176-4A2E-8998-98D7DFCC2148}"/>
              </a:ext>
            </a:extLst>
          </p:cNvPr>
          <p:cNvSpPr txBox="1"/>
          <p:nvPr/>
        </p:nvSpPr>
        <p:spPr>
          <a:xfrm>
            <a:off x="229639" y="5698565"/>
            <a:ext cx="5756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Начальник департамента образования администрации Старооскольского городского округа </a:t>
            </a:r>
          </a:p>
          <a:p>
            <a:r>
              <a:rPr lang="ru-RU" sz="14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Жданова А.Н.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Об образовании обучающихся с инвалидностью, ограниченными возможностями здоровья (ОВЗ) в </a:t>
            </a:r>
            <a:r>
              <a:rPr lang="ru-RU" sz="3600" b="1" dirty="0" err="1">
                <a:solidFill>
                  <a:schemeClr val="accent5">
                    <a:lumMod val="50000"/>
                  </a:schemeClr>
                </a:solidFill>
              </a:rPr>
              <a:t>Старооскольском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 городском округе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45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276197" y="4870107"/>
            <a:ext cx="691580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Акимова Надежда Викторовна,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начальник отдела общего образования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департамента образования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763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95550" y="129885"/>
            <a:ext cx="9696450" cy="800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Приоритетные направления развития образования обучающихся с инвалидностью, с ограниченными возможностями здоровья</a:t>
            </a:r>
            <a:endParaRPr lang="ru-RU" alt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юренкова\Desktop\Новости\08.12.23\IMG_20231207_1450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40195" y="43538862"/>
            <a:ext cx="29718000" cy="37068152"/>
          </a:xfrm>
          <a:prstGeom prst="rect">
            <a:avLst/>
          </a:prstGeom>
          <a:noFill/>
        </p:spPr>
      </p:pic>
      <p:sp>
        <p:nvSpPr>
          <p:cNvPr id="2" name="AutoShape 2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4gHYSUNDX1BST0ZJTEUAAQEAAAHIAAAAAAQwAABtbnRyUkdCIFhZWiAAAAAAAAAAAAAAAABhY3NwAAAAAAAAAAAAAAAAAAAAAAAAAAAAAAAAAAAAAQAA9tYAAQAAAADTLQAAAAAAAAAAAAAAAAAAAAAAAAAAAAAAAAAAAAAAAAAAAAAAAAAAAAAAAAAAAAAAAAAAAAlkZXNjAAAA8AAAACRyWFlaAAABFAAAABRnWFlaAAABKAAAABRiWFlaAAABPAAAABR3dHB0AAABUAAAABRyVFJDAAABZAAAAChnVFJDAAABZAAAAChiVFJDAAABZAAAAChjcHJ0AAABjAAAADxtbHVjAAAAAAAAAAEAAAAMZW5VUwAAAAgAAAAcAHMAUgBHAEJYWVogAAAAAAAAb6IAADj1AAADkFhZWiAAAAAAAABimQAAt4UAABjaWFlaIAAAAAAAACSgAAAPhAAAts9YWVogAAAAAAAA9tYAAQAAAADTLXBhcmEAAAAAAAQAAAACZmYAAPKnAAANWQAAE9AAAApbAAAAAAAAAABtbHVjAAAAAAAAAAEAAAAMZW5VUwAAACAAAAAcAEcAbwBvAGcAbABlACAASQBuAGMALgAgADIAMAAxADb/2wBDABALDA4MChAODQ4SERATGCgaGBYWGDEjJR0oOjM9PDkzODdASFxOQERXRTc4UG1RV19iZ2hnPk1xeXBkeFxlZ2P/2wBDARESEhgVGC8aGi9jQjhCY2NjY2NjY2NjY2NjY2NjY2NjY2NjY2NjY2NjY2NjY2NjY2NjY2NjY2NjY2NjY2NjY2P/wAARCAPABQADASIAAhEBAxEB/8QAGwAAAgMBAQEAAAAAAAAAAAAAAQIAAwQFBgf/xABLEAABAwMCBAIIBQMDAwEHAAsBAAIRAyExBEEFElFhcYEGEyKRobHR8DJCweHxFCNSM2JyFSRDghY0NVNzkqIlY7JEg8LSB5Pi8v/EABgBAQEBAQEAAAAAAAAAAAAAAAABAgME/8QAJBEBAQEBAAMBAQEAAwEBAQEAAAERAhIhMUEDURNhcTIiQoH/2gAMAwEAAhEDEQA/AMPiPejjxRjpZADzVQHiaZBzC5JEOI3XYiWkdVyKtqrgcAoEIiwEdkTifiQoTjcqR2t22QBlrG0Jp+GUrbTBlNkSR+6A9wj4pcG6Ph8kEB6/PCIvm0IYxtg9VPH47IGypMGDkdlIU/VBLZmIRx4obQjHTzQHO0kZUwh8h1UGb2PdAcIpZvcIjugOcKQhnt4hHv8AqgM91B7hsUMYKObG3kgkzhEXxugOmUcID3zCmdr+CkwZFoRnzQSN+injhTOfgpm3wQKD0CiPxU8bSgXOBKkdSmjrhSIFr9kE8b+KhE2R/VQ37+aBY7KR1EFH3R4KIB3wr9G0GuAcHZVeF1bpTGpZ3soreRBPQIi1imcPamVAIwgNARUEfJbSOyyUxDgenZbQZEi4PVAqBthPHZAi1ggEIkS26MIkeygqATBABMGyqgQraf4Ym4TafTVdQ7lpsJPyXRZwesGyXMB6KWq4+uvp/A/Vc4Xx8l3+I8Nr09I9xDSG3MFcHBv8lYlHN0w6ZQRA6+SqLI9lZG/+8Mkb/Vah+FZyP77PHqoqyP7lby+SZmLKYq1ehCLLhRTZRiFMohBF3uD8Ro0dJ6qqSC0mDGVwo8lbR36BB6pvENK7FVo8VKnENMwTzh3gvONBOFro6CvWFmEA7myittbi5/8AEyO5WGtrtRVy8gdAVc7huoaI5J8CqX6Wqz8THDyQZXl7jLiT4lVlk5WlzCDBslLY2RGUthDlWgt7WSlqCiqP+0rW/I75FebaJiceC9TVbGlrRnkPyXmWiVQWBWhBo63VgaqAEQIzJTAbbJ2sUCBsq1lGcqxlKVrpUu3wQJR0oNyJW2lpANlbRpxstlKmoqlmnA2WhmngTC0Mpq9rICDIKMbKOpQthb2VbxbCgwvpxss1Smug8LNUag59Sn2VD2Qt1RsrO9qqMbmdlW5q0vbCrc1UZy3phAhWls3hAthBTEIRAVhCBEFVCeG6GBZNEdkEA8cqRGyKmUAi6nvTATYiAiLIFDeqMTlNE5CIagAE2OU7W9AiAna2+FFBrfcrWtUa33K1oQFjYVzGwla1XMCgdohWNCUBWNQO1WNCQWTgqKcIoBGUEOEpRSkoFckKdxSOKBHWVbk7khQVEJDZWOSOyqK3BIQnKQiEQhGyBTHxSlAqEJylKAYF1APJFDzQHGEYQTspVHn2GOcewQDCIsr26HUm5p8o/wBxAUdp6dL/AFtVRZGbqikFMg/VcLpfi1LqhGzG5VLuN8Pp/wCnpHvI3ccphq+U7KdWpanSe7wC57/SR4tQ0tKn0MLNU9IOI1MVeUdGhMNd9uh1Ju6mGDq90KHSU2Ca2rosAzBmF5SprtVVPtVqhJzB+irDK1U2a95PQSmD1LtTwml/qap9UjZgAVD+M8LpWp6R1Qjd7iuPR4PxCtdmmqGdyIWyj6L8RqfiFOn/AMnfRPR7XH0ocy1DR0KfQ8qzVfSXiNSwq8oOzRhb6Xog8/62qaOzGrbS9E9E3/Uq1X+cSmwyvMP4rrqn4tTUI7FUu1Neofaq1HTsXFe4p8B4ZSxpmujdxlaqek0lL/T09JpG4YFPNfF8/p0NRW/06NR5PRpK00+C8Rq40zxP+Qhe8kDAAHRAu6KeVXxjx1P0Y17jLjTYD1dhameijs1NSO/K1elLuqBcptMjiM9GNI38dWq7wIWhnAeHU80eaP8AJxXRLpSorOzQaOl+ChTEf7VaGMaIa1oHQBMlJQQmMCEpPuRPdL8URCUjjKaOiVB5aNkMph0KESLLowgHT4LlaoRXdFhldUWyubr7V56oM/Y7dVPC04spjF5wp8EABh97z1KaYt8Akw4d890+M5VRB1x5KAwbH4oZ/S6M3lRRx/KmN5nAAQR7nfKBhbNzsp5yeimQCRIG6E+aA5yZBUHUKeNlM/RAR1jOymcHCGDb5I5EH+EBx0kKTF5hD5BTPZAcjNuqMz9VMdgpnzQSPf3UmM7qSpjOd0B2kYRxkIWPgjHl4oDi2ykecZUFs3U7oDhGYQjoFIjCARBuji5NlIjCmUEjsoBH7ox8EIRUyjHW8qZ8FAOuEAhGNyp5Ii/kgEQE9D2a7DgA3SlEHlcCNroOuRzGRed1fQ0davanSc7vCnCeKcPpNnV0HueMGbL0FDj/AA0thrywdOVZ9jJouBPLubUnkA2BytzuEaYmG1XA9JC0U+K6F/4dSzzK0N1FB/4atM+Dgpi65TuBn8tb3hVP4LXAlrmO813fZOIKV7OZpAJBjIKDzz+F6pv/AIp7grO7S1mvDHU3MJt7Vh8V6loJpiCQYyU3KCPaAJCexxNPwYOvUrNI6MMro0eHaalinzHq5HUO0bB/f9UPELmV+MaOiC3TteXdnEBVHbaxrR7IAHYIx4heUZx7WNN3tI2BCTUcZ1VaxqcoOwV8TXouKV6TdFWY6o0OLcErxR/ErX1X1MkuJTU9DXq3DOUdXFWTEUTGQiDJtddOlwtjb1Hlx6Cy3UKFGk5op02i+Y+qpjg83s3KzExVbOxyvYP09Gp+KkwzmWrO/hWieb0QD1BIWVx50u/v1OhaEaZ9kLuP4NpnElpe0kRlUHgQb+Cv72oOcHSiLLY7g2oaZa+m7zhVnhurb/45HUFBQuzwbh9PVUn1KjnRzcsDdcg6euz8VJ4jflRbxTVcNAFGzXG4IQeuo6HT0XBzKYBG5MrQQ7YgeIXlKHpVW/OxhK10/Sdp/FRCg7/9z/aU0ncLjs9IdM78TXCe60N41onf+QjxCDYWseYNMHxCpq8P09TLOU/7bKt3F9E1vN60HwCyV/SLTstTaXeKDS7hFA/hc8eaofwb/Gt72rl6j0mrOEU2tYuZqOLayuYdVeZ2BQdLidOnpGmnVq0y4tJAa7Nj9V5ljbX85Wg0qlV3M65PUq1mjeTj3BUZmiE4EmBdbG6EjZONJy5QY2tJvFlcynO1leKEbJ2042lAKdNbKTIwElOnGy1U2oLaTYWum2FQxq001FXMCtAVbbKwIIVW66clVuKgpeFmqBaXLPUVGZ91Q5q0PVLkRncFS4LQ4KpyopI6i6U3wrCEsdEFRCU+4eKsISkeSBD8kCITkdUsTsqhc269VITRfspH7oAjy9bQiOqIGwQTlTASVB9wmARRA6p2hABO0KBmhWtCRoVrQgZqsaIShWNCgdqsaqwnFwgsBTAwbpRfZMEUwsikHdGUBSkqEwkJUBJSEqFyQu6CVRDdK5OKdV/4WOPcBE6WsRJAaOrnAIM7rZ3VZKvqMpUr1tXRZ25lmfq+G07u1bnxsxqIDkhMqupxfhzP9OjWqx/k6FS/jzR/o6Ki3/keZUaDcwLk7QrG6eu78NF5Bx7P1XMfx7XOsx7KQ/2MAWapr9bWs/UVSDtzfRMHeOhrNHNU5KY6veAqnjSUv9XX0BGzDzfJcEUNRWNqdR5O4BKvZwjXvxp3AH/K3zQyuk7XcLp/+TUVSP8AFkA+9Vv4zomf6Whc47Go/Kqp+jmsdd5psn/ctdP0ZGamo8eVqelxkd6Q1h/o6bT0o3DLhZ6vHOI1bHUOaOjQAu4z0d0TfxuqPPitVPhGgp40zSerjKaY8e/UamtZ9aq+di4o09Fqq3+nQqOJ6NXuadGjS/06TG+DVaD5KeRjxlLgHEKl/U8v/IgLXT9FtS7/AFK1NvgvU48Ec3lPIyPP0vRWiL1NQ49eULbS9HOHUzLmOeR/k5dOVBfKmr6UUuG6Gj+DTUx3LZ+a0tDGCGMa0DYCPkhMBRT2LJjCHNKRRA5KBdKVRAZQKEqSgCB7lTO6kzlUCehhA/FGRlAlAFD2QPZAlAUIQLkJgIIQpEboG6WUQTCFggfBLjN0V5koecSjtupHfzW2C4PgsXEW/gdELdjCycQbNIE7HZBzpjCJ95KAvdSZ8O6AOuQQbjKaN0rxLbiCMCUwMhUGIufeVPkEM3GPBGY3UE8DPmiPdGyEznKmI380DAzm4PZTEgg2QznCLrwYsUBUxcmZ6IeG/dEYsgMSptIElDwR8UE2vv3Rzbr1QCk3uM5hAfhCkbqAffRQXGUB/TuiJPkh3O6nhZARfwRjc+9D5bWRgRJMHwygIyoEJjyTZNroox5oAdUzWkjmAJA6BQAEwARPefogXaAp8+6YtIwJUDXHAM+CgCn3CIE2A+CnLsLHwQCJRiMkowoRsgGReyhRjyUx4IJj9lEd5BUiMIBEYsmBIOY80Im6nvQWCoRvdMK724JHmqR3wpi2/cINbNfqGfhqvEf7lrocZ1ocGjUPIOZK5J96t0t6kEA9ER2zx7iFNwFOo17YBkgbgfqhW4zrq4h1UtByGhY2UX1LNaT4BF9KnRvXrsYOhKoDqr3mXOJnqVGtc4wBJ8Fnq8U0dG1Om6qRuTAWSrxjU1LUy2mNuUfVVHXNEtbNRzWDq4rZS0NMgOceYHELx7q1Wq+Xvc49yvb6Qzo6JzLB8girKdJlOzWAdwFaEoCYBAwumGQe6A7JgII7KK0kIJoUhQKojCCCKSiggMoOa1whwB8QpCkIKX6PS1PxaekZ35QqHcJ0LsUeXwcVtPZTKDmO4Hpj+GpUb2mVS/gJzT1Pk5q7MThQd0Hn38D1Y/DUpuGwmFQ/g+ubmlI/2uBXp4jCYAoryjeG1x/qUnjxatFHQg3IuvSi2ViZT9o9z0UGSnogNle3SgYb8FvZTTerjZQc80ANlU+lGy6TmQs9RnRUYHUuyUU4Wp7VXy9kQjWwr2NhKGwrGCEVcwQrmGCqGq5pQXAp+ZVNKaUDF0qtxlEuSOKBHKh91a66pegqeqXBWvKqdhEVOCqcFc6wVLu6orclKchKRKCs9sJSI8U5CWECEeaEJiN91ECqH490fu6niqiDrhECOygEduqYBFED3IgKASmAnxUBA+KdtkoEJwgdoVgskarGtc6zWk+AQM1WNKLNLXN/VOHjb5pn0mUhNbU0KQGQ56CApg5Z36/hlL8etDyNmNlZ6nH+Gs/06VaoR/kYlQWcS11XSOpCkGnmBLg4TiPqs7eOVRZ9Bju7TH1XN4lxf+tqNczTtphjSAJJmYWL+prHEDwCo9QzjVI2dRqA7wQfmtml1VHVOIbUDIHNNQR95Xi+bUvFjUPgD+i0aTh+t1bi2jRe4jM2iUyD11TUaCleprmSNmiVmfxnhVM2FaqR2hc+l6K8Qfd5p0/F30Wyn6IHNXVAdQ1inpVb/SPTN/0NC3xeZWd/pLrDam2lSH+1i7FL0V0LB/cqVXnxhaWcC4bS/wD3cOjdxJTYR5OrxniFX8WpeAellnjW6gwPXVO1yveM0mlpf6dCm2OjQmMDFh2CmmPD0+D8Qq3GneJ/ystFP0c1rvxmmzxcvXOKQmU1cecZ6L//ADNQB2a1aGejejaZc+o/sSAuycpSL3QYWcI0FPFAEj/Ikq9mmoM/BQpt7hoV5EoRCATGMdlMoqSgETupH8oqSgACPipOyiAqShKiBpRlLzKF3RA09EdknMoHX7IHRVcqTOVQ8wpzdNkkypCgfmQ5kFEELroSVFIQCUMowgRCoBQTKKBCpCaFIv3QLCETlPCCqEU5UyiKSJQiVZ8kpEKDym0KHpnxUHwUNsW8ltgN/FVamk6tRLGiScDqrUWHleCDg3Qcg6PUNuaL7dkjtPWbmk8DuF6rm3F0ZRXknM9mCS0nqPp9EGhwaCBIGYK9dyNcIcAfJT1VAHmDGAjflwppjyzaFV1zSqEHcNJTt0WocYbSeT3aR816r+yGwYIGxCINNkkPqOPd/wBPqs+TXi8qNFXH4m8kZD3AfOPmoNNIk1KQI2a7mP8A+M/ovW+uYcHO0qQxxvSpOJ/yA/VPKr4x5FtIAS8VB0lmfj+ijfVmwZULTlweLeUH5r2DqemI5alKiQfyhnT76JHaLSuMtoMINrsgjzTyPF5EsaRNN5IHVuPdP6BAtDbPPk0T84+a9MeFUvVPY0iSc9B5rlazhdegS9rG1GE/hIiPvxlXyZvLCGMc2KZl2zSIJVYFus/BadPQdVnlpw5u4JgR1TVaTG1HF7XgkSRYZV1MZfHHVS+Pnui5sXmQcSUFUHF8DwU8VJmwKOUE2ujFtroDMjdH7PZBAI8e6ZreYxueqUXtgeCtoNmoDhRWunwupVZzNfDokgj6KsaKsKnIGuJ6gLraZhNPmBIlsWOCtdCiW0+YSDuZWPJvxUafRtoHkqCZwJsrG6OhUqyaDIHZXVCCQ5zZI3BSPqNFw5zY2IWdrWDU4dSqFxDWtJuLffyWHUcLaYwIyI+ULY3WsBDXEye6epXa6mZmRsT9U2mRyP8AptTIl4OHtOfGfqsdSg+m6KggDByPgu/69zRIMCMdVVV5dRTJaSx4vH+S1Omby4nqXhvMbjqDPyShbqXsuLXCGOy2PwlUVKXI4x1sts4zxO1kf1VgbKnL2lEVx1Rieyfl3UiPFAkR0gKZT8s/spBQVxb6KQnLdwpEIKy1RpfTdzMMEdk5bKBb1v4IF1eu1TqXKazgBsDErmlxcSXEknqVs1NMmlYSR0Cyim85keIVQkRtPknawlpcDEbKxtID8UE9FPUtGDCqq95Fh4r2/DDzcO05/wBg+C8X6poySPAr2PBr8LoQZAGfAlEbQEwQCYWQEBPCUBNCitQuAVEWiWgqKBYUhGFECowpCKKVRGFIQBRFFAIUUKGEBCIKACICAqmm32iVcFWwQSFBobhEiBdKLDKYlQVvCz1AtDjsqHlBneEhCtckIVChqYBDCcWQO1WNKqFk4cgsBTJA5GUDF0KtxnChckcZQB3iqnJ3FVuugrcq3KxyrciKnXVRVr8qtyorckIVep1lLT1Ayo1xMTIHWfokGv0x/MQe7UFpEJSl/qaDrCq2fH6qxjH1m81NpeOoQISBc2AylEHBBjoVNU31VFxqPY0/4l4k+QXOL2CxMxayqOlEnc+CDnNaJcYAzZcw14sOaOkoN1Ja8EMa4f4vEgzPh16oOk2o1wLmhxAyQ02RkvhtN0TkxiFi/wCqalsCiKNCM+rpC/vlADiWrPOP6ioTeQDH0witpJp5dydybH3pHa1tPNSmfAz8lVT4FxCrc0gyd3vCtfwCtSpl1evTaBswE/RAaXE6AcfXc5aB/wCNtyfONkx4zpGe1T0lWoetSpHyR4fwTT6qo8OrVfZE2AEz711qPo3oGfiZUqHq530UHGPpFWFqOm09PoS2Sqncb4pW9luoc0H8tNoC9XS4ToKV26SlPUtlbKdKlTEMptaOgEfJNMeGFDi+sy3VVAd3Ex8VopejXEqn4qbWA7ucF7cOiwCIcpq48pR9Dq5vV1FNv/ESttL0Q0rb1NRUf2AAXf51JKmrjmUvRvhlPNIvI/ycVsp8O0NG1PS0gRg8gV6AdCDn8e5afDHhrQ0FwFgsnos29d3/ABHzVvpI+NCxvV4+EpPRkRp6jur/AJAK/iPRoEpGvsoXALKoUju6BeEjqiAkJD4pTU7pC9UMUpSF8pC4lBYXJS4KsknBQv1VFhcEpclupyyiDz91C5DkR5UELlA7zRDeqMIFkmybOUeVHlRS7opg26kIFhGITYwphAvgjCKKAAKQioMIAphEqKAZRiVEM5QSOingoUCgmFCphA91REFDZTdACocIoIidwgTKJQQTKinzU8UAKBwjhCZworyY98KG3aErb2RW2EPzQ3nCJMeWErvmg6TTLQeoThs2JjzyqaDooNnKlWqGYu47dFmtyLX1OU8jRc/m6LNUeQbEgjAO6U1CyABLzeekpHOFNpLnFzjcXwst+iOqODpceYnEn6fympPc6fzEYMfVVs/ukxYDJKapDD6ulcnJBlBo/qHD2WgPO4AsmLqjvxFoHYQFkp+yQSIBxJz4ymbX9ZVvZjevZBtGpfTby0w4db2HkPorKeofmpVt2t9FjZW9Y6xkDYhWlrGjmPtkYUGoahjm8wJick/WVYDW5QacOB2n6wuSKD3EVKhIJuWzYBXU69SnLgCAPwweiqNlZrKzeWpYDMtx8vmsp4dTNMta9zgDI5hYZwrP+oCq0iuwmcAj7+idtJhn1dWSctIs2fFPY4ev0bqB5ieYTAE4+5WKYFxEbr1bmBvs1Hc1OPatM+5Yq/CaNQl1Cs5h2aTIErU6ZvLgz0+aPc7dsLoVeFain+ZjwLyDf4/VZHsc0criB0aQfmfqrsZyqwZ+qnNZEjlggSDgg5TNBOBINldD6aka7uVpEnqYn3rv6Dh4ABdRYAN4mVk4fw4hzKtcFo/wAzC7XM5ogQ0DYbLn106c8i4BhgQI2CX15NhfsVTVc6JJ5Qdys3O0Ey8gjeM/fgsNtbqpAkiD4ql9bmEEiD1H0VQrFxhp5vJCpRqPNrEbkoA6gxzbRA2Bz70zabw0skwRa+FU+g6k3mEOcfzE2HvWZ7n/AInmCPzAqo61BrS3lkOLcymc0FsFsEbhcrTanlqSC4g2JPddFlcBxDjcbhArtEDcu5ibiyxamgQ8ltx3yF2mlrmggyD2yq302GGlsjqdklSxwYjOeyIb711qvDWky14bODCq/wClVIs9pXTXPHNiUeXeFuPDa4NuUk4goHhupA/058CqjCWyFA3b9FrOi1IzRcfAfRI7T1W/ipuHiEGYt81OVXFjhkEeIQ5eqCktQ5Zv1Vxb0CHKgq5dkC0HIVpCEdLIKHUh/iDPZKaTTYtWnlSlk5QY30mi4Eea9PwQRwum0HE/NcJzdl3eB20RA2cVR0AEwQCYBAQEyACaEGpl2DwUIUp3picwibKKEIQiVIQLhSEfBRAIUhGFEAhTZGFEC9FEYUhBB3RCATBBIVTT7RV7RKzTDzHVQXhyhSNKZQB11U66chVu8FRW5IU7h1Sm1yYHcoApKOcXUhARlMCgLDuFwafpMSAXaQGej0HogoTFlxafpHRdZ1CoD0BBW3ScSo6yoGU2vaT/AJNsoNNStTpkCo9rCccxifegKjHfhe0+BWTiVChXNN9TmcWTADoF4z7uoWcU3GnyNpU2DqxufeprXi6RvuI8VW7MLFSo0wPaqVARs12Pd/KZj6omnpq5EH2nOAMe+U8jxc3ifEtVpuIPpU3t5ABALZyFQOM6sCX0aZnFiF1K+h9Y5z3VA97rkusTEbjsIWMcG1dRx5RTA2JfMLU6jN5qtvF6jvxaUAdedaG8Q0vqg55qcxyxrce9YeI6R/DjTFVweXgkcu0R18VdpdFTr0mVHc0ESQDhX0jLr6tPU1+emHtaGgAONz9ys/I0dwvTUOGaINE0uY9XOP6LQ3S0Gf6dGm3wag8jyxflt4K2npa9dkU6Zcwmc2sut6RN5dPQAtLz8Am4Kz/sac3lx+ZQc+lwbU1LE02A9StTPR7epqQB0a1dk0ouLFVuc6YCDm/9E0rcuqPjN8rDw7T0qutpsdTa5hmQRMwF6RrOVhcbkBcPgrQdeyNmkoO3S0lBhllGm0jBDArw0jumYADcolzQgVzuUXN1zNc5z6byTYfst9WoHWCw68hukcBYkj5j6ILOANl1d3QNHzXZY298Lj8Cdy0qxO5HwldL1sGQUGmAEbBZfXHZT1hKitPMBupzAXWYOJRE74UGn1gCHrAN1Rc3UiUFxqd0pq3VfKiAqrkekdWadBs/mJ9y0ej9tCCN3FYPSJ39+i3o0mPFdXgVOOHUrZk+8p+I6AccSjcolqIHVRVZCUhWlAhBSRKUt6q4jogb5QUlqnLurPBAoKyxTlTm6EKheRQNTYURCxCIaioigojCiCKRCgRQCFEQooIVFCphUAIgKSogmFBhRSVBFEFJQHxQUlQoJvZRCUJVBzugVJQlBFFEEBQmFJQmUEyogoUBQyogbID4pYlGUJUHkmmTCMx4lI03vlWZufmtsAe/vhACSoe1k1NsmZlFaqTg2lJMRlZTUlzniwG3VW1YFMDE4g5Wep7IDAJBuQsNnZVcBzEk7mFSf7j5LiCd5RP4S2ImxAKrpm5fBBNoO32AitL6jabeVohoFvJZ45gDME5HSEarpF9zy5x9iyDD/aZaCQTIGB/AQWkEcgJMG0T1/ZR7eV3Kd+3X+JUc5wruYHEhouSOn7KOf7TeYwDeTtCganIcQAAReY6fyrqdYAFzhMGL9/2WYuwBecylJtAExcXzKo6JPrA4G0GLHOEYa5oJgg/p/Cxad/8AakGzjYkpm1iTsSPZHmiNApTVkEkbfH+FKgIbDQZN+bxSN1M1LCwG3ZHnFWuBMhsunuFFWNruDmscYaLRPx94VrNSw1HANaKhFjG4/ayopsghznTG0/e6pcwtqzkmZPRFdFleqDBYXjbaPs2VOop6TUGagNN+CQ7KopVXgNIkRIMKz1tOsQKgjmECFBztVpH0It7B/OTIM/z0lPwylyVXPqAcjRkDK6DP7R9XU9lp2y13y+Selo6QJDYNNxnlnEfyr5J4tGnqH1fMWkl3UJ31BSaXuEuOAmPI0QMjAhZ6wBJe82GAsVtmr1Kjvae72jhoGFTTovqOlxgeKu/1LuIg4MJ+aBawGEDCo2k3lbnpGUlXVeqEuMnoAqeaHEgy89sJG0nVHe25zj2MR7kDs59Q8FxcQMEnHvQ1AYHBpuSjqKnqaB5bE7grJSPsOqG56lBdp6QDv7YJA2JWg8wkmAY/DKy0K5HstEN3dClV9QOMGQdwqN2mrlhgkgd9ltNTnb7XskZuuTTqSATeMghbhU9YeUiC3ocKDUx0s5SZIwrmXwFhoOIq8rhB6lbwQBYgnstSsWA6zmk9VaFU+7ZHWyuj3rbAgoygAjCoMA5E+SBoUXfipMPi1MEQgqOi0rs0WeQ+iU8L0bv/ABR4ErSEwUGE8F0jsB4/9S5nFNAzR1GerLiH5nsvRzC5fHWyKFuv6IOFybRhDlkQVeG+anKiMzmbnddbgojT1BtzLnubI6LpcIsyoOpmFVdFoAu6/QBWBpOGgD76qptWT/baCRlxFkHczrvrSTsThZvTU5XYECCegUL2g3gRtKoJiYk+BWSpVAdElxPQ4WPOt+MdMamIlzQOwn6JDqwagDanN2iIXLc5wBcSWgdrpGuDqkgFob+Y5+5Typ4vQesa4CDM7zhAPJME42lchmoePZaSQNybiVa2vzXL2kdXH5FPJPF1QZvCkrKysQ2QeaO+PkizUTZwkdQVqdRm81q+SkKunVa4xOcKxaZBRFRUCFFEfmoAmAUARCAtWKpUZTc51RwaAbklb2ryvGeICo6vpSyCH/inoQUHdZWpO/DUaZ6FW8wODPmvCSJsJPgrW/1AbzMZUAG4B/RMHquJaw6Og2o1geS7lMnEgrnjj0/i0/ucubp28Q1o9TSL6gBDoJmCJ69itlP0b4k/8Xq2Du5VGgcaon8VJ49yq1+u02p4e9rKoDy4AMcL2I/RV6/0fq6HSGvVrsdEDlaFOE8Io6yialR1QQ6CAc4QckP5T7LyI6FWN1uob+GvUHSXlexoej3DWgO9QXn/AHOKHFtBpNPwrUOo6emwhliGoPN6Xiuva1zaY9bO7mcxCoo8H11WPV6OpA3LYXf9EhNKvN/bEfFejxiyDxNL0b159qo2nTaOrl0tHp2aanDQC45dGV0dfrQ5xoUz2cQuZqNUKNMkOAHU7Ll1XXmftO8ibxA6hIHtLjNgdycLLTr1Hy6nTcQbBzjc+ATVX06EO1D2Fww0Xj3/AEWG2hz6FP2SSSclox7lQNTTp+zTpkA91U2uyoBUcSB0iPgfon/qKTwGgloGZH38kDuf6y7S0u2vj3oM1FWk7+4HCdwUvrNITy+0Z25XfsmLKZtTe9pP5SPqnsLrW0uIU4cJqMB5T08vJThzOSg1jrENAIhWNLC2XOaCMnoiXe1yg5w6crfPTHXK5og9loaWjKyFrxnPZFoecrq5Od6TPBGnAwS79FZwhwbw6kT1d8ysnpICDpgTc8/6LTwqmToKO4IPxJVP10DXnCBfucpmUIynFHqoM1asRRqHo0/quXwUxrrbMP6Lr6ukG6Su7ox3yXK4GJ1zu1M/MKjtFx2SnmKuaycpxTBUGVrHG5WTibC2hJ3cP1XYDAAubxoRpmwLl/6FBOCsnTVCd3x8AuiKcrLwVsaEnq8/oui0WxdBWKXRMKcKyIwiVFIGIwEQpjwQTAUhRAoqbbISjhLPkoPOcfdOuAOzB8ZXoeEt5eH0NvYFvJeZ40Z4jU7ABer0beTTU2jZoEeEKp+rzlDxRKVZUZSuPRElKSgBuhhElKqAeym6mUJQAqYRKBQBRFDxVEKgUOFEEUCiiCTsigphBAUUJUUEyoUJUVBUQUUBUQ8FJQHCiVSUBPZDCCkqgzKE9EJUlAUFJQPzQGUEDhQoJKiEqICgp4oIDPRDKiCAlAmVFFB5CYKsGMfBVmxuMJxcWutsIeg+CvpNk2wNyqhiTdX0/ZbJ93ipVit55qgvIHZUvIcXOmQPv9FYTy03OIsBeO6pBPLTZGfa8VG0iKcgxNr7Yn5oNH5d84VnJ7IAEAuufH+UjL1HuFwcQgrN3AExJkfFWyACQew8lVHtXtCNWzGNF5Fz4qKhINR5Fi4wewH8IF3NMGxsDCQ/iJJsLn78kBY2vGx7/wAoi5zpaCBHSB1VTiDzyYtEol14JgeKrBkEjcw0eEINJIDaYizZJAPWP0SM/E0gzBJPeZS80B5JIHLEx0j9Uof/AHIJkRjwQXl5DXPbYAQD4pmVeSm4zJPbM/wqHv5abQcn2jPf9kT/AKQAE3jxj+UV0KdWGxBERPb7KdpAMnJ7dZWRrgGvkAkYgZRdUPqom4JM9I/lQamGHhpAIIIgHooafK6Ab+PT+FnZWILBmLme6uD4k5iwv0QOS4N5YlhypRqOp/iJF4kbpW1XOHKBeJz0+5RBa54JEteLiOn8qK2tfIJIgjN1kr1S93KTYZCsp3byhxDxcGM/YVLocZEAnocqKY1A2nzONht1VDqxLZdk4hCp7dsR8FnqVS5xZTEhuSir6Uy5xdJKd9UtHK3J36KumHQBMHPijU5m+00STiSiq6rS8AFxgdQl1Dx6ptNogHA6oOe8zJaB0BVdP+5UgmYuCjLTSZy04IghJTfNQsfMHC014bANojbMqmo0We25Bi3dFPRd6uoXATy5vlWNrtbX9YCWl2Qd1nL/AGnQQQRjoqm1MsdYC7Sg7Jc5wBaQD1IWltRpbDRJO4K5VDUFrRJkHvhbaDw/2gYIyoNrHEt5XWg+9aW3EjdYmvL4BMBue62UrsBXTmuXUOAiojC0ghEIBMEBATQlCYKAjxWDjTZoUz0dHvXQGbrJxYTpB2cEHD5fJAhWASjygXdaNpQUlk2EHst2hoODSDYHInKmn0xf7ThDBgRlWVa3qaPKz8ZsPNY66b55WVtQ2kOSnc/JV05qO5qhEDaVja0kFzn2GTOU74ezl5i1gyQcrDo01K9Nvsg8wOQDCV2opuAAdy7QHLl1NRTpEsosDnf7iqfWVHOPMecj/EQB7v2UHRf/AE4dLi+RgBOSwtgB4HQmPmsdAuFPmeSScCIVpbVLOZtgcgoLfW2imyCO6sp1Is1ok7dVXpxBHNaRcJRZoa2D3m90FryD7TXlkZa8Xb5hEtc72qdYEjIBMffkpQ9sljxDxkncFI2m6m8xAItHUffkgup1XEw6ecdD8iPoF09JqPWDlc6XjcjK4kvdhxDjeYsfvGU9HVEkcxIc1alxm869Fm6kKnR1xXp3sRlaCurmVRGEEQQiAooEDtXm9Np6Nf0lqMrU2vaXOsR0C9I22V53TPFP0pcf9x+IQelp6TTUhFOhTZ4NCz8bEcI1X/ArYXtG8rn8bqzwjUgDLCoOD6MW1FQjFl7DK8PwB7m1qgb2/VeqZXqFsLVRl9Jz/wDotw/3N+YWL0acBpXyR+P9An9IOd3Dnl2Jb8wsvo+xztM8D/P9EnxXpWVmARKx8drNHB9RBmWJ26dxAKy8apFvCdQTszdQYfRSry0tR15h8iu1qtWW0DFibArh+irOanX/AOTVq47V9RVoMGTJEdlOlk9qKtQUmkNEuPxWJ3KXB9e7vyt+/wCUDUdJLTLzuThSnSeDzEtE/iqPuSubqsNWoG2mTsNlRyOmXBpcd3XlM+rEta4yckm6oDnufY2GXEfX6qK0NaRUIc+XDZojl9yjnsJ5C19Udz9f2VbWhkgTOT3SOdUePZcWt2LD9EFrqlKmeVtJoJ2t9UtRhqkBweADIJER7vDqkaazJmoXxs4Ax70zdXVaY9SXkbMOEFY1VSiCNVDwfwti9u5Vul1GnMPp8zJ2J5h+10Xepqn+5DHnAfE/p8ktOnqNM4mm6jVBwOUk7dEG+hWqnUDmHNTIwug5rGkTacWXF5qxhzQCBlobEfJamao1WhgMkOEfBa56Y65jF6Ttmpph0a74wtvCmRotOMSwfFY/SUzqKA6NPxK6HDhGj0//ANNvyC7OX62gIwoAicKDJxC3DtRGfVn4rk+j4nVVXbBke8hdbihjh1fuz5wuZ6PXqVz0A/VX8HcYE7R1CVisFlBCFyeNmKVNvV0+4LrErjccMGgNjzfog3cHH/6NZ3c75lb24WLhQjhlIdeY+8lbGmygYIylRnsioohhDwQHCEypMpZQElLMbqEpSUHl+If3OJ1BmXgL2VKzB2XjXf3OL9Qa36r2LLBKHlAoIEwoozKBKE9ECghKBUJQlBEFJQlBCZUQlRAUJUlSVRD8FJQUQHwUlCVNlAZUlAKIDKiHVQqiKKIHsgMqISoVAUCooUEU3UQQSVFFPGFRJQUUQSfegihugiBMqFQoiTCCO6Eyip4IFTKKAFRRTCgEKY3RygUHkXWN8pm4SkzPdRp67dFtha25EyQN5Vr7U72ndV0hOb/umeZIaMDr2lRqEq3pkA3JFiUsBzwZAAEQdvsKGS0H3woZa0umSLDsioxwLTEwMWVbYFO0knCd3s03Cew8lW0gwTgDpmf4UEBhgdgEyEswATchK9/tMaYgzEbBFpmmXEIKwZLgLTn780XR7Ldz+Luqw6JAuScgeP6pxcjyE9EEe4BxcRAHxQaHAgCwH6/sUrnSSBME9cqyYbJHeUCuN4Fx4oRDpiZ3+/BB1iSTMffzTAyabh/jjogNQyGbbDyhOB/bphzoi5j76qp0uDAL3x4/wnqPgOG4E5yinY6WPAOQLBQ1P7bjuL+8qujdpaIkhKcObgEXg9Cg00zzEBtieitNTlDwXAgnriViY8tAAsTaQcTH6py4G94IsoNLKha6RkG8jt9FY2tzUzvyHJ2j9ljNQgVHgyBiB97J21IcRsW2BP18UVvbV5mSDLm5vmPuVHVJ9sCAbuAO/wB3XP09aDymDFoI6T+gWmg+5YTMYtlZWLqodUpkNu84MqmnQLBygczzckDCdrolpMxiVYarW05A5YzZRTFoaYAkgWVDgXhzqlgNuiR2rDbNdL357Kl2o5XEOBINvFMNEz60MgCE4/tG7QDmwWau4VA1zcjBCPrS5nLUuQLOjCuJrRqa3Mywk9ys9LUPJ5RB6jqqQ+Bcz2UpuaTzCwG8q4a0sMPIdYEXVdYFkFsEHA8VXVqc0FpkpPWOdS5XGSDYE4TE1rZUgAm4NpBwtdOu6lDck/hjdcyk+LEZyJWik8vLWOFgbXwpYsr0GkHM3nBPtC07LdRqQeU3J3AXN07zSfylwLTiDhdKg0ESLzuEidL0wQRGF0YEIhAIjKAhMEAmhQQZVHExOicehC0DKq1onR1PD6IOGL4uVbSpDnHMOYjZBgjBg9VaxpbTcRk5Kl+LFpqzIFg3PdZXtJcJOcKw/wCnyg2Gb/e6o1b+SmYMEiBbw/RcnUnN62qYP9tmZVWoqf8AbkgxJQJ9XRFMWL7uEpg31gaC0G+EVVp6PJRLiIL8SOn8q2hp5ALhY3A/laRRmoOjQQe8/sFTV1LW1OVtgNx3UFvqolzzEdFSX8xLeYEdAcD7Cz6mvVqEc5LKewm5VunaQ0OIgmzQRMDwCCxzyLwSTYNG6Q6YghxfJAuB9fG2FC4hx9WS54u5xEcspgYowTAJiXbk+HggFBzmvNQN5W8stB7q+o8ua2qLEiCEtTka0tAknF/vcJeblY1gAJbk+9BHvZTBdMvNrnPf3JnBoAcJDhu3ePGfqqHQ7UNIghokgnr+wT1X8tL1gMNEAEffWyK16LVctVrg4wbRK7zXtcAQZJXmKTm1TaA/Mjf3fuuvodSw1A15AecGbOW+a59R0iN0PFNkWQwujmA7ogbKIoGaOq8ywT6UkHd/6L0zV5qY9K//AF/og9X6sELFxlg/6RqYGGFbxgLHxj/4Tqv/AKZSDzPoywOr1p7fqvWcjQLBeU9Fz/3NXyXrSlI5XpII4RUI6t+axejH/u9S35/0C3+kv/wip4j5hYPRf/QqD/f+gQekbhc7jn/wjU/8F0BhYOOf/CdT/wAEHK9Ez7Go/wCTUOP1Gv17WZLWwO05Q9E/w6j/AJBZuMva3ilRzbkG87wFOl5I71dKmGtguOTNylLy4cxEAbDdZabC6rzOMiMSnqGCS4knAA29yw2N6hhvst6zhXCA2KeOp3WT1jRJfLQMNj6JXVnubDDUcBs0EQpjTTULGSRYnMDPvVTXuMxAA6ItNKowuJhxu6XYUNIEyZcPG335qKdnPBI8i63ylEteWw6JGCJMe9U12AZe8E7NJj78kKbqxJbT53nqTAEeMfNADpnAwx1RoH5gB+sLK/VOY71VRznNBuWnPzWp4rA8r6rKbz+FvMRPxhV1OZ7HNrM5amOYWn3Koan6s3oVajHi5aTHMuhon+sqCGcrxmT9F59nrGugOcQcOJx9yu1w8F1QzAcIyMyrntPwfSMzqqQORT+q6ugEaWgOlMfJcj0jd/37NiKQn3ldnRCKFJvRg+QXX8cf1rChQAROUGLi5jhlbvHxIWD0dzqD/wAR81s42Y4ZUA3Lfmsno6P7VcndwHuBVHbYICsVQexo9p7R4lA6rTtzXpg9OYKCxxXE44ZqUY2Dv0XRqcS0bBJrt8r/ACXE4rraGorMNOpLWtiYIug7+gtw+gOrAfetIwuHR45paWmpUh6x7mMDSGjoAujoNaNZSNQUqlIBxbDx+KN/ig2ShMFLMqKKKiCHggOECUJ81EElI4wLpieqrqHlpuPQIPPaKm53E6L3AgPqEgneF68GBC8lwhz6vEaDXOJazmLQdpXrBhKQUJUQKihjCEolDZAEDlGUCgmUFJnKiCbIIlBBFOymFEEKiiIQBQd0VCgCiKkIBlTCmFM4QRRA4RVEQKihQRTdRRBEFCooIcqbqFBUQ9lCoVCgChUUQAKKHBUREQ8EYQOUVB8EMoygoJuooVPFAPFQmFCoUHkRBybDso0R3QwbojMDdbYaKYAHNmcwM/YRP4SQcWgKNZytAMkHp3SAyDG7tgst/hHjlZE3M3Hl9UCRBAsCUaggiDMjfaSPolqCAOpM4xhBHWYAbA5v4/RVm7rbW+/NPU/CQBMWvt9gpGQA5zjEbDv/AAqKi0l89LD78SiXTTdBkNH0+qLnw1zoAvf78VXMUZNy6JB7z9ECMBhxk/427/sE+aggQBfOI/lKwRTIJgnfpj6qVXQ97RYAXPVAOYCSMN36ymeYp5ifqqTYRmXfL+U1QyGAmTAlAXkCxuTb3fynpulrtgLAx4Kmqfavknr99E9K1MkiNvCf5hA7LWAiNvD+UxaOZxzOEGSKdjc/qg6C4gXi3u/hQGiQDvfulcIcTNowVKd3ATfmtZLV3gTI2QQ/AHphWQSGkWAtfZJMcwmL7HqjmJvE3QEukcowRvujTdNIOmSDB8/3SD2SCOsqUyA17SYE7opx7LzEgh3X72V7H8rwZuVnLoNxJCcHmIItI+/koNVR/sMqCxFnIVXB1PnLiB0CFNwcHNNwRiErHQ11N1475WWmdrC5z6sQBaAOvglPt4ExlbHUQzSGMk4VLaf9gQIduSMrSKDJcC24G8IvqwIF5sYVjKbm0yBcHePqgG8pmJjPZBka1zjAHlKenTqMI6O3VjrO5jZWh5DYNwMQEFbaBDiXWAzdbuG8Fdr2O1FSt6mi2wdEzCq1GiqPp0ySZfsAu7qKL6XDKGmpezTAHOfD91jrr/HXjj9rztWi7Tat9Ilr+WwcPzAx+h6pgZrjlx0Vnq6mprvcWFp5oIJ93wC06bSE1QXAgg3J3hVh1tJSkNdGc910qTYBEQQVVQLKdLmAuraRu6crUc6tCKCgWkEJggERlQEIhBFAyp4g8s4dqHtEltMuE9gVaEupbz6Ssz/JhHvBQeMocdBcDUpDl6grpUOK09YOSiwsBxJuV5drIp3Ek4XU4Kwu1TSfyjPU/ZlTqel5dpz4cG83szc+Cx6t5fquUfhaOYz99TKXWv8AVtkEkk4Hklc4ubJsXkDyCw6LqdM1HEuMgn4D+FfSc0vLmjHstlAjl03K2xPsz1lI3+3Tk2Js0T99JUU76hFN/LJLrQO6zVC2g3lpjmqDLv8AEn9k2nrg+sfkMEN7lY9U80qfqwZqOvUM9dveVMVZQbLuczUe/c3nutg5W2LiSfzTj7joqNGOXTesBifYbGwH3KrrVCagYxoL8kxYAfwoNTtRRA5Wse4HBBz9+JVBr81RrniGj8LQbuP2VlbVeanq6R53jJ2C2UGck1nP5nGzXH5/e1lRXVrwed4IJPKGg/hj9gO109IVCQXCDNmnb796pfUGorhtO4YIE/P4LXTLG+w38tgdhKikp0wahIdIPfMfutJY1lAU6hkAYnP34LP65lFk0wZwOYST3WV+rqBxc10vP5oxj6oLHU2kPc0FjwJbtPL+0rRp67n02mCSRMeH8ysenqvdq6bnklwNo3H38Frpf26rwAQA72YGZ/hVPr0/D9R/UaRrzdwsfEfstBXD4TWdSq1GuPsOvYzH2bLtNe19wunN1y6gwiPJSIRAhaZMxeYrCPSsd3D5L07LleY1Rj0qZ/zb8lR64YCx8XvwnU//AEytbSC0GVk4sR/03UgESabvkVIjzPov/wC9VfJewyvGejLhT1FUvPKOUXJ8V606zTNF6zB25lasYPSW3B6nl8wuf6L/AOhU/wCf0Wn0h1umq8Lqsp1mOcYgA9wubwDXafSUqja1VoJfIg5wiPWjCw8c/wDhGq/+mVUOOaU2aKj/APiwrJxbijK3DNQxtCuOZhHMWQAorL6JmG6j/k1ZuLsjidZ0WPxS8A1jqDavqaL63MRzXA5YlHib3u1QqVGchNy0mceHgp0vKrlDJAEkbyk/LMSes4Q9dzNlxuThK6pytjM/osuhHAtMkCR+qfT6ZznSSb90rGl7g4iG+OVt07odBMk4UVo0/DKRIcS4HyU1XD/Vs/tOc2OhXQ01mgke9PUaHAiJB7I08z6gg+0ZjqVZzkUyGl0DPKYA+a3ajSw4uAmVSNM6PaHgFBzHVGaj+1VqEk/lDblGo3khjXvHL+Wo2J+J/TstR0r2Vi6hDSev3+iv0+jcXGpqHc7jjshjLpNA17wS2CciV2XtGmbzik55t7Ld/epp6IbgR4BbKlOXUpEgAzCs+sdfHk+Nag1tbzPpOpkMDQCek3+K6VDUcRFNobRpAAWJPRYPSAAcReBaGD9V6Km1ogFswuzj+sJqcUd/5KLPKY+CHJxF34tY0eDF1gAMNHuUxgR5KDz3EqOpp6Xnqal9QFwHKRb7sq+E6H+r0731KlQQ/lhpXT9IP/cWjrUHyKr4A0jQvI3qH5BUO3g1Df1jvF5VjeEaYZoNPiSfmt4BjdQg+SgxDhunbihSHi1cbjNBlPUBjWNADAfZEdV6blPVed43fXOGSGAfNB26VNrKNMC0NGB2V9JoAnJKR1ODE4VzWwICA4UlQ5QKgiikqboqIZRQGUAKp1buXTVHG0NPyV5WPiLuXQ1j/sPxQcr0eE8SBN4pn9F6sYXmPRsTq6jujPmV6YJSIUpKYpTlRQ8VCoVJQA3QKh7KIAVFMqKCKKBFURCE0KZQACVE2MmPFAvaLEj3qgeCiNsgT4IC+FBEEYlAoIgioqAVCopCAFRRRBFAop4oBOyiKHigmFFCogBUUKiAKeCKCCHCCJ7oIiIFHCBRUUQwooIophTZAPBTGUUJ7IPJOt7RZA2I/eUWtIIdEzsd0TaOWR0MK0BxbzOc4kbkrVSI65aMxlUtdY9A7dWFwaQALdtlVTvScTnmv5qNHeIcG3m+fvukqkk3sBk+P8q2oILSMjt1VdX2gd4gC/ggYnmJAsD02hZstLRiVoIiiCDM4+/BUMbJaJEHtiP5RFNYQA3dzt+/7Ivu7lJjp2lPUAFSmTaXWHh+5lV1TDi0CTMT99ygLBFFpIgnchU6kw54H3dW1Dy02zg4PgVn1HtEnrvHT+VQhEuY0G4GR3j6KypBc2bR+n8JAYdzHbsrA0F8uMgD5j6ois3qScA/KformmKcuBcT8MrPzc1UnHQRjK1C7oAgN+/0QOTABFpxO0fyla0gRg/X+UzgXOIJkiATPVBxuSc3KypWAhwi0m90tV14GBaZ+90/4aYI2H38FQ9207qhw6GvIkjsmDoDgQBHfqkaOam/v36IH8J6k9PBBYDJEGScSo2wfvO0oA3aBfP6fVKHSJO4sQgYuAIJyRhMDysBJvH1VBJ5hIgzb4K534YOR2UVYypy1G9+id1qwdObFZnG7eyvqXd4ifd/KlVuaPWsANvPog+jaIII/N0V/DGiq2DeIcB2K7Q0DSDImVnW5y8waT2zNwe6RzXYIuN+q9DV4abxgdVhr6FwsL9LqeS+LjFhFiLHstWno8wAIkDEBaaeldMObIO66VDSNY2Yz1CXonLKRyvogCA0RB2wuoaZq0IBwFyOJE0nsc0WBXb0NT1mmY8XBysuv/8ALjsomnqWPFnCxB/N95XXZQp1aYcyBOQNiFHacGsXbHISNr0tO9sB7Guhrg5pzsZx2yt8uHbQ3TMEXMjumaIquAFiJVmcXBwUmKsE5Hy/ldHJYigEQqCEQhlFQEIhCUQgMokS0jqEAmCDxmrYP6ZkNaHDchW8Me1tQNbTbJsXAdf4U1jbvYMteRBPRaeF6Y0watQQBYDxUvw5+qtTSL3BoEkuvKqFOHhgOTJPb+LLbUeHO5yQ1jTJKzOEF7g0kneMrEdVleoGU2Tc8xMD77QsdSq+pQe4D2iYgeSlV8UyHGeXePvdU6d8gNdgP5sdVUadLFGm8OuWiSB99ViePXEueYJdckdFZTq89LlA/E4ySMz+ylISGgmATgDJ+wmK3OPqNGGASWXgnr+65FXUPd/bp2Ljd0XOFr1dY1G+rGD0P30hZ9NTDtQJggfP+FJBr09IU6TaLYBd7TzGB92VeornUO9VRhtNtpn76I6upANKmbuu9wGO33uszXBliYAElo++qmK3acto04ALQcudafuU8io4kNIpt3mASstF51JLnhxYNhbysnq1AXsptbJJ/CBifDspijVADZa/lm8wqRSfTPMGugbj77o613MOUEAAxA6D+ZWejUeCbe49FcTWvStdTrGvUlrWiQTutLarqzCT7BMGIn4mFzKj6tX2HSZ/KCtvMWV+VhN5b7gP1QdHR8xMQQZzETPh4rraWv6uqxp3MEE7leb0+pAqta0gOI5mOO5O3vsu9Rd/WVKT6IIZAc8nYja/dXlnp2o8wog0y29iNkcFdHM7M3XkeL859JQxh5ectuBcL1zMryfGRHpRR6ksVHTbw6s4Au1Ncg/71XruGBuiruLnkim43qHYFdJnNyi6r1zSdBXm/wDbd8ig8nwPSN1deoyt7TWgEBxXp28J0wAhjJ3kT81wPRls6ur/AMAvVhkhKjj8b0VGlwus5rWAiMNA3Cx+jNFjtPUDrEP6dl1OPsjhFfy+YXO9GL063/P6JPhXcbQogfmPms3GGUxwnUkD8hW4NWPjAjhGq/8AplFcX0X5QK4LZ9pq0+kLQBTc0QCCCQMYWf0Xv68/7m/quzrdKNSaMtlrH8zr7AH9bKVefrydBpJAdacSFeaXtR+KPiuzqtX/AFQNGtp5pzAcueafq3hrZIGSVzjtec+rdPpueGkR5YXRZpmMaAAJHZTQ04BJMziFoeA3KEIBA7DZHIsJS+sZvMJjqdPTFiiq3MnISOYAlrcRpD8Oe4WKpxSnN5PWyg1FjZk7IWGMKmnqmVbtkeSYuDW8xMDug10TPdbHCWtm64zOIMaS1oJO0BdLSOqvph1SwOArz9Z7+PM8dvxSoOnKPgvSMyvN8X9rjNQR+do+AXpmC5XZwWAKQoocKDk+kJjSUh1qT8Cm4E2OHA9XlV+kdqFBu5efgFfwMRwun3c75lPwdECyKgFkSgBsvNcU9rizm9XMb74XpSvNakc3GzuDWYPdCD0b/wAUpgg67lAoCgUUCgnyUU2UQAqeKKiAFc/i7uXh9Q9YHvIXQNwuZxy2hI6uCCn0Zb/crujAaPmvRLh+jTf7NZ0ZfHuC7mEqxClKJQKiggUT2Q2QBRQoHsgikKbqYQFTCV7202lzjAHVcXXcWcSWUDAGXSpbjXPNrq19bSoD2zcdCudV4uTIptid1yPWOe6XOJ7ynY2TK53uus/nI2HV16okvgHqVW7VOpuuZO4B+irddsA+UrK5sGeUAjvlSWljo0uJvaYb8Dn3rp6PiDNQeUwHjI3K802qwu5agid4Tva8Dma72hgjdbnTneXsQQRIUIXD4XxGo6KdR0kYkrt03c7b53W2EIQRIQKoGFCiUN0EQKh7IqAKeCiioBRQKk9UEUhRRAPFRQqIBlTdFBBCgUSogEoHuiogBQR80ERM5UKkqIoZUlTF1M9lB5SkedrHATI6K2qfwtBMm8BVaG7YF46q6rdxdmLAJTlUSA4yYAGSMKqmIYBcDaVHmGvkzJjKdghoIuSBAO2fqqpqntcgEiHD4EfoIS1fZwLk79kYlwg4deyWrkQZjM90B5opAzAE2H32WelZzQbzJ8Fc4/2m8sGLlVNIDmuBmZg+KIlSHVabjkC9lTV/1SWiSAT4z+4VgMvac5BH33EpK3s1XAOmBn3/AMoFrH+2CLgE7dwqqhBdBNo9yet/oATiCB7lXEtadhnzn6BUVuu2Ac3Pl+596sBBdygwMwFUHCQCJtEdZ+/erDa4FiJ5oz8+iBKQmpYRPxlaqPtXN+Yznr+6yUjzV4FgJ+/gt7Dy0w6IgSAN8IRGSS4nE+/7N0j/AGWwRJcYgK2A1sRcbR0VbnACSZIyQsqV4mACT1+/BZ3XOb9VYTZ7zvYKgGbg+cqoub+CJzPxSgy6AIAMlTmiTiMWRA5QGC5OTOPvKAzAMiCbZxCDnQLCP2Ue6CGi56ffdI72YBvGUDUzLxAm60VbQDYkTCXRUi4lxuAPeSrNX/quAEBsMF/BStSM9y4TFhttK0PH4Y6JaNMnmqG4OFHGWtjY3hSq6/A3zUaHXbylvhK9hTg02kbheI4LWbR1RDiG8zbScL2mlc1+np8jmuHKMFc7rpPg1GAgwIKwVKMmwJhdNyy1RBnrustRjbp2gzgp+UG36K/ktZVkIOdrtJ6wQPKyu4bSfQoFjtsLURIuq222sqfi1pl3iuZX4gx4qad9LmklhAOV0cGcLj8MosrcRL3uBuXhs5mfqt8ufbsaKnWp6ZrK5aXjBBm3nCtd/qsPYqw5VbzDmHqfqujisCgUCgVBRCARCgOUQgEcoCmalCLcoPJ615p6yvAIIquvHcre+o9tMEGQMA91i4r7PENQAJ9uY8QFra/m04Jgki8LPTXLFXLXcgJiTDgDmP3TVa3qtKC27jIBBWN5PrHMuAMGF0dNpmU+HMr1xzB5ljIzH8e5Z+OkmuWzneAyJByVWxwPM02Izfouxqmsq0w+jTFMgQWxHyXDrVA3UFwBABv2+5hWU65xYIBY0HkF7xmVdSqNbTkEuIsXELMXBwLBfdrveo4ubAfYC4k9FWTvYeZhqHkadyc+H3CbTuirIEdp2P3Kob/crguJIaN94VrBJJJIBMnt9wopJlxJvuPvzVNcnl5R5rSKZJJ2Koqtjm3UVr05DKAA8zGPd2MKU3imHOaDzOES7P7e7xMoUrUmh2M3Waq/m/CPeUDucMATHbMo02gU+YNBk2J++0JKVIuPtTGbLQOQGHEg7NH7ogaYu9Z617jysEyRmf2EosdFVjjJ5qjoPh/KElxDGgDrA+/FJzg1OcXZSaR4k/uipyzTAgEMMSR7vovRejtYtbUp1PwtIcHE4n+F5um+7oEgi87x9ldfgtdlKu4GxeAC1xs6VYzfj2DRa0QUQq9M0s07GOPMWiObwVp7Lbmdi8pxu3pNp+5Z8yvVsN4XlePCPSXS9+T5lB6OmPZFlXrb6Kvaf7Z+Ssp/gCGoaamnqMblzCBPcFB5T0ZH/eVNvYC9e0WXkvRtrmcQqtcCHBsEEYgr1zcBWjm+kNuDag9APmFy/Re9Kt/z/QLtcZoP1PC69KmJeW+yOsQuN6LD+3XBEEPuDthJ8SvQtCycZ/8AhGq/+mVsHdUa+gdToa9FpgvYWg+KivP+i+NR15gu7rHPbpXFtiFxPRlrmO1THjlc14BB2iV6FzQ9pa64OUq83LrzGoc9wDedzAG7HK2aWh6/RCtcuB3GYWh/DqdQvDnRy4jIVuhou09JzHGWZbbC5R6urLE0rS0HoVZUEgjKZjgAQPcgVWHN1LXNmFzn1qgdBEDrC71SkHC4WKpRiQBnsormP1NOl/qPknZrP5VQe+rUIZzAC9xC1VdM1xlzGkjq36q+hpiGy4XOJVFekZJHMLocV9Y31bGy0GZI7R9Vuo0Q0ybqa7T+vpCBJabKDk8JZVrViBTJDTcFxk/fivVDAgQOnRYOF0xTEdFvyunLj28nxD2uO1O9Vo+S9MwXMLzOq9rj7hmdQ35hemYFtzWKHCMIFQcT0jxph15j8lt4QI4ZR7yfeSsHpIf7mnAN4d+i6XDBHDNP3ZPvlPwbGolAYRKBXLzX4uOdjqPkQvSleZ0nt8bYTvWcfdKD0jsohB2UdlAUD2UUQRRQqFAOqih7qSgi5HH3RpqY6v8AkCusVxuPukUW9yY8IVGz0cbGic47vK665vAW8vDaZjJJ+JXSKlWBKGVChhRUNkJRiUDhAEN0SogAHVLVqspUy95gBM5wa0udAAyvNcX4ia1U02H2RkJbi886nFOKOruLWGGD4rmtJdk2CpqEnw2CjJFjZc813npqa4AThE6iPZbnsslWryiBk7IUySYFyfgnivk3B/MfadE5ARcCRygW6gKunAu4haRU5mxTYXDxhYVkqUiyCQe0lW0qvrGwT7QxbKFRz3S11KI6FVMMPloFu61HOxb7dKqHNsDfK9Dw7VivTk2Is4ErgOfI5Tbmwhp9Q/TVuZrojI6rUrHUeyyJ67pSqNFqm6mg1wsTt0WhdHMFCooVFKVIRQlEQqKKKqiEKeChUEU3UQ7jKoiihUUA+ahUUwqIUFJUKgiGUZQKonghjJRwoVAO6hwp+qEIJ4qKIIPMaVnq6cuET2QqPgiLE5EpnuPNHwVLjNRogx45UlbxW/PKTE3t3/YK0vgANtJseirIgl7jAOTGISzzUXnAGB99lplcLgEeP35Kuq6OZ1yDE26R9U7cNLcHEb/YVNSzSegkgjx+koLX2puIECOmfuVnabWwD1wrajpmMH6D+VQ32mkHIPyRBmS4AXH4R1In9ErhzVrzBvfaI/QKVDykHHUz4/VMACwOwS6DboZ+iBK4inAAEt33x9FnY4ta12QBcRkBaa1wY6YWWneiZmADugR9q0ddvvurWnY5LcR0H7/qkrXIJuQbps3FgP1lUV0INUkCCdjtK6QaSGgyIgEeAH6lc7TXqwAAT18l1ph1sxPhP8IKqrrDoNpzCzF3O6MAbJ67pdygyTbKqcQwWzvdRSagw0NFughIwA5Nm90r3eseSDA+StY1rRJt0EZRBm/KLkZgdUR7DTBvuZxP7Kue0EoTyiIzlARaSTc2HZEN5yNxulaSRAyfitdChyN5qggnqpasjZp3Mo6cxADPaJ+/cslCm/UvgZN5hGnRfqK4ZTBIJ3H3sux/Tt01Dkb+J34jGVnXTHK1bwykaNESGC7gFlp1OaheDBgd/uVv11EjTv5RgbLkaapLS0+IVjPToUnS4Abd/vqpVq1aVSWS0jpZU6czV5hgXI6LdX5COYiSOpXTie2OvhKHG9fQPs6qrHRx5o966On9KdQLV6dOqBkxBXILAZi09BCR2nvIMnuut/nL+MTvqfHrtLx/Ran2Xk0XHZ4t710DcSLg4g5Xz40ntu1dHhfF62ieGOl9HdpOPBcev4/47c/1/wBepq1OWxVbHybYVFbUsq0w+m6WuEyEKTpEzC4e46LeIV/UaCtUBghliTuf3K8vo9TU0+oZWabgzldX0g1XLQp0Blx5ifBcRgE5hb5jn1XvaVVteiyq3DhIUqCA09D9/Nc70e1HrdD6s5YfmujV/D4fpC25nUCKgVBCKEKSoDlEIBTKAhM1KiCg81xsFvEa8WJDSD5LNoa0ywkGWw0QtPpF/wDECMF1IEd7lZuFiAA4e1sQl+LPqiu3+5zCSRvOJXbqM9ZpdA0CwZPuA/Vc+pQJrNm4JuulpSDowCINMkW6H9yuVd+blZtSKZEPqcoGQBPyXO1GiGppCtQkgHlIIgyP2K1ailUbPs4vMZV/CSarajHkQ2DEdZUjfU9OCNG8GXezGQVe0B9PlcIgZI++q63EdGDLm2Isb9JWOnSIYHETOxGVrXLGR1DleHtwDeBn7lOKZIC309OXNvgoGgQ6A3Cis7aMd+yzail6s8xsD+q67aBMQIVeo0JqCQ4yNoUVynEmlB3VLCRUhuBkRlbquke1txAGAs4oloMiJWkxXVrvAIaQAMwFQ17jaYHgnqNkxsLkhSgwEl0+yERYCGM5WQCcyVXUPK0MAsDLiew/dHmImMnBS8rqpMSQMlEO0EVGcsXge9en4bontqUC9jW0xLrj5+VukLHwLgp1DmV64IpghzQd4P7L1rWgOJAhakZtFrmR7LgRtBTJS1pMwAesJh2WmDsyuP6QUGOqaWsRD2VmAHxK7LBdeY9J9dUocU0tAwaLi15HQgoO+2whNMquk/nYCL91g4zxnT8MoxUJNV4hrW/NAopMZ6QPc0QX0QXR4rrAwF5zg/EDxDiDaj2Fjm6flcScwRddbT8UD6/qXUuUmzCTmFKN5uLrkaCk1nEdeGiAagPvAXT1dOpW0bxTPLUiQQei8TpvSOvp+MV3amkBQquHNyj8G36Kz2PajCK52r41odFSa+vXaA8czQMuXnOI+ltevNPRMa1p33Vweh0zGji+uIETyG3gt8wuHwjWu1Os1Fd7Q3nDIAPQH9QtvFuIHQaL1rKfPUc7kaJ3M/oFCLWsJ1lZzbHlFwqzUqnmDwAdiCjwl1WppfWV4NR2SAhrgW0y4CI7rm7z4rZUkmTHS6uDu8H5rm0ahDoN+62sdNz8UVc509lRUbzdlcYIslMCwyorOKQB5nX8Ur6rWnlAknZPWqRYELA97qNdlVzCWjJARXV07eYe1YnZWOoggtBvsVzf+s02uAYwkHflV41zqhtYjKDXprCQIIyrgFRpXcwLjaVoC6cuH9PrydT2uPnvqPkV6ZgXmG+1x/x1B+BXp2Cy05rBhQqDChQef9IzOooN6MM+ZC6vDhHDdL3pN+IXH9IjOuYOlIW8SV29GOXRacdKbfkEGkYUKgUKBSvMcK9ri1M/7nO+BXpnmAT0XmuBX4i09GkoPSE3RCByiFBFFFEE7KKFAoJKCJQCCHquFx0zXpCfyk++F3Dhef406da0dGfMlUd3hDeXhtAdWz71tVGhby6KgOjB8leVlZ8AhRFAooFAowgUAmUYQARmBJ2Qcnjus/p6HI0w52F5gO5sm5V/G9Ua3EHAXAwJWdhhtrrNdufRohskeCrc/lJOAE73TtELJqX8o5dzlWRergSaj5mAMFaabw0crd91ia6BbKtpuLTJyrYxK3sIFzclaabnPs2wCwMdPtOsB8UTqHuPJTPKBkrleXTyba72tHLMk79Vie1+QwgdZV1LkpjmNydzkpq92SB8Unpm+woOLmQ4XFxOyrryKsiJPQoabmLiD8dk9drnRIxmy1+s/jtcBqyxzTlpHxXfPVeb4BH95pyYhejbgScbLbnfqHsgiUCgBQR8VEQN0MolRFRDdQqIIgiUCgiih7oYQFBTdRURAqd0UAhAolDKCIfNHKBUEQ80UMoJ8UFDZREeZcIcZvHZUF01biAMq7UP5QTgHKw0nF1VxO46ffVZjpV1Yy1pAgCT8vqkcSKHITHN9/NTJqYAOI2+5QqQYvYdey2wt0929S0WjvCTUOElkwLzAzEfVW0zy0nECJP381nqGalgBOCe8fqiibgzIjcjt+6rp3qgbH7/AEVrsvIuCLXVDPZ1NMuO0BviT+hRDaqwkCRzZRaJDTgEzE/fRLUBdRY0GSSSZHX9ynAgMbMWv5ygqq/hdAsXfi930VFMTTccEnAHTw8Ez3E0wARBPP7j+yDLU4Fyb+Fj9UCES2SJJz5Jw0ENHNkZj76qt2HwcGbDw+qdosycnE9yVQdG2KhcNvh9yt7swLAD7+CzaBpc4kixNz4KzUPHMQ24dnuoKHOJcXkxOFQ98Nvv0VlR8eyBjPdUhpc7mOTjsio0EGQ2B1Tb323UDQDbI3lC5xcDZNQ0xEDwHVKL3cCe6voaY1OV1Q+racOIgGO5WwaEimQW8wO0m8eHa6mtTljpVKbXAkFxOYC6DKJ1LgGmGjYiJV2lpsYeUBjSD+EH8QPvW7+o0zPZ5wXDIGfcs1uH0Wnp0RLW3OT1Wfi/rqZ/sslxbZwPj1WinqADzCjXIGP7f1WyoKOroB9IyaexEEe9ZV4rUaiv+E1nk/m9q33ZUUqFR5hogm0nuu/xHhzW1xWAkP27hHh1Bor/ANxjHNNjIsPrbyXWfHOz25lDS6gVWMFEue4xNO8/echb9dpdTQu6nTAHskl4v7u69Jp9JQpgCmyGDYmcrg8Vf64tpioHNDnOBGwJsPd8Frj/AOmep6cwvePxNmOjh+sIHUBpg0qhjo2flKvbSptuRPco802DYHUBehxUjVMGaVYAbliU19M/LuQ7c7SPmtQg7JpkRt4ZRR0FUgerJluWkG3wXYoGGiTE91xGsY13MxoaTu0RPuW2hqQdRTNR/IxtiAOq8/8AT+d+x247/KGvca9N1N4cCXSxp2hcl1J7DcSOsL0Gv0zagZqKDw+NwVo0Gjp1aBNRkk5kLjLY3ZtJ6NsNNryZh9xfouzUux3gsej0P9LW5qdQ+rP5SMLa67T3XSOdMLgFEJKZmmPBNlEMFMKBFBFAoiggRCCgyg836UNjX0HdaZHxXO0rw2o0NcbHE5XW9K2+1pnAf5j5LhUnua4OECDkhB3Xz6ycxiN1t4fTJaZEA7LBoT/UkNAiLYyu/paIYyAFzdpfTE6hR08w10H8s2WLTMfp9S8U70ao3F2xP8LrahklVO0xdTlrjJ7KY15KqunLmkm8jdcoEmoWgQRsV6PkimAc7rLV0jHVPWBsO3IVRTTogNEiCgaTQVoIgQNlU9smyiqXPZTsYAQ9c0iGlJXpc4vMLBU0wBvJHjhQaqjyc36SudqAZMuAHdPqqLTpSaIPP1aVzaWneHw4uJAyTnHVaGhmj9cbVAB0Byrn6P1YDG3J6YCbTUQ5oj2SNwujptM+pUZSaZLrcxGI/ZQcYaR4dcEk/haB1Xo+GcBZTo03ahoJNy0jErpafh+m0zg9rS6oMOJWrOVuRy66/wARrWsbytAAFgAMJp6JVMLTBoRbbNkswuVxniT9JQIpmHuweilq41cQ4zptAwgv56n+IK8hxDXP4jXNWu1pI/CIwsdWoa7y4mScklK0meUZOJKmtY72m4+aGkLHUyaob7N7OXmNTVrazUmpXcXVHulxO0be5dikyi4ere+XgSSs+opAe00Q9u3VOei8un6M0nerq13ZP9sHrgldYaJ+pqhwlpmxB+K5fDjq9Hw+oK9L1VFvtNcTe8bL0emNQaZsO5qj7B0YCl+p+NQqcummo4FwEExEr57r2t0/HdRTFg48w7yJ+Zhes1pedS3SseQG5JOZ/lef45pmDi7ahMsFISYyQSryljk1NI/U1g8khgAa0dYmw879Ff8A0jNJQ5Gw6tUMEgYnZWte5zS8Q0GzQNgP3SafVBuq9syYIBOx/hb2stml1LeH6llMu9kgAnpCs4hrqmqq06TQYJlrY6zHzXMfp62t1dNtNheS7HUj79y9pw3g4oOGo1Qa6vkBosxZ6b5xq01L1GlpsOQ2/isup9ppad9lvquiZXO1DoMnCw6z45Lwab4xfC00K4m94VeqHMeYZCzh0ZcCRudkHVFSVW+pGDJKws1U4BJHU5WgOAbLttlFEwDzPMnYKqvqwRysE91mqGtVJDAGk4Lj9FTya2mbupAdeT91FgtLnuMtMjMha9G91Jp9YbOO5wslOtqmugmnfcXWhtJ5rg1Hl5G3T3K4dena0ggGLgLQFTpaXq6I6m6uC6z489u15LTe1xwHrWf8JXqGYXl+H+1xlh//AFjz816hmCqycKHCgUKDzXpD/wDER2pD5legpDlpUx0aB7l530gM8Qf2YB816UCAB0QOFCoFCgq1B5aFQ9GE+4Fee4AJ4hOwpH4kLu8Qdy6HUHpSd8iuL6PNnV1XdKce8hPwd8ZR3Q3R2UEUhRQoIgUUCgiCJQCAFea4uZ4g8DZoA9y9Id15vWD1nFXg3l4b8lR6yi3losHQJyo0Q0KFZaiQgcI4Q3QAoIwjHVAoVGtrCjpnuNiGlaXENEkwvOcf14qA0KZmfxFSrzNrzFV5fWc4ySf1TMfFzcBI4+0emyRzoAA2zCro0c/NvYLFXfz1zBkBaacNEutKyuoltQhokTurE6XMZDbmPJNzBtztsUnq38shrgPBKRe9z0T0iw1S62OwKtpv5R93WflvaAtFDTuqEcrSZ3hS4sX0i6o+AJJ6bLot0sU4yTm6bSaUUxiTuVuawC0LnfrTBR0PK6SIKetTFGk6o4wG5kLoDGFbp6TKrj6xgcBgEJJtS30zcGoPDDXe2A+A0RkLuCxvgJWUeUgnIwIwrPLzXRy+0CZQNlOqhVAUUKGcKCFCUUCgiiimEEygoogiCKmEAKkqYUygiBRQQRBFBUQoYUGboqAROMod0UD1QRBGfsIIPIuqCrTEwZsD0j9wk09H2nOH4GtgdsJNFo6+qDWspucSBDQesn9YyuvX4ZU4foObUuAe6A1g2v8AQKNuU4wajgIA2G6FQcpp813RcR99UHRy8hsCb+ad8EscY3IM3M9Y8IWmDugN5dxm/Wf0CqJJIcIHtRCam7mcHA8wc2Y8P5Si9MtAmD16x+iKfkBaTkEFsH77LI6TUqFsy1hEz2AWsGdPPR3y/dZiOSlUJMG+D2+qIZ8BjS10QYB8JUJh5aZMQQkI5aFMARB2HSFOYesuQCIbfoRO3igoc7+4ATMNIIA7/VGmfZtvNhvn6AKku9oOzNsYv+yLTADRvi3U/UKhniCRYADfufoE0lrmgCIGJwq3N5vWEYmDO0fwtFFnrKgIAPecfcINNECjpQTYj4yslR1yQZJx2lX6msAeUYG3VZGjndiY7qKgkiSJ7ItY5xhoLicQFbSpte72nQBkBdfTUmMbDRAPxWLcanOudT4a9/8AqEjtGPeuhp9GykBytv1IWxjAr20vBYtrpJIzU9I0O5mTTJyWGJ8Rv7iubxJ76NU0KZaATcMZFx/O0BeiYyOywP0bKvGQ5gAbSh9QE5JmPi0LXNxLNU6bhU02u1JdVeL8rzIb711aVBtJvstAHQDCuDQEuody0nEWgbJoofqGMkCCRtKr0TqrtXVe1oIe0AgkwI/Zc+o95JptaHAu5gYvddnh7RTpgb7xuofqhmkqv1j21muLKcZMh0/fvR0emmq4xIldZ16ZIEkC3dU6KnDeY2AwSt8J0r4jVp6Ph9RxMFw5WwckrybqnM4uO+y3ca1/9bquWmf7TLA/5d1z7DF/Jen+fOe3n661LutgBMB0+KBtjdCenwXRhYBOPepE+CUHy8CjzRk/FQNMb36I5SyDfKkoqxlR7DLCQe266Wl4tUpN5ajGuHUWK5QM3CabW+azeZfqzqx6jS8Q0+p9kP5Xn8rrStcWuvHNddb9LxKvQ9kO52jZ94XO/wA/8a8noKf+mB0/RPhYNJxKhUby1D6t3c2v99l0BcSDIOCDlYssB2RCARCioFFFMICphAlOyjUqCQIHUlBx/SH/AE9Oc+2W+8H6LmUaT6xFOmxz3HAAletq8Mo6gMGol4aeYN2WqlQpUG8tGm1g6NEKaOPwvhlXSAvrwHu/KCug0cphWvdzOPZJ4LFvt1nxnqNl10zcWFlKmVGGREoouvlVPFlc42VL3bBFUkg2KRzQFHGCkc6VAroNiFmq0gbjG4VzjGCkJnKisNXTyYA8lUNIRciB0XSiNkDBscI0zUaPLE2A2C6XC6fNrWwY5Wk+Kz8siALdVs4R/wC/X/wP6Kz6z18dJ7Xt/ELdUvMtqrqUWvFhB6hb8nBn5lOZVuDmO5XWKIWg7nQ0k7Lx3pBqvXajlFw1etqGaTo6LwGse6rrag/3LPTXKmkxxa4gx4rdwzTeu1Ac64bdUijUY0lzC0G7V0ODFoqGYBcIg9ljq+m5GLXaKtT1L62mZ7Iu6DEJaFV1Ue17Pdd5ukNas8VBFM91jpO02oc8UWf26VSCfDPyhJfRjpaZn9ToaNCs/mAgVOwF/kF6IMZSpyIa0NjwXneHF1TUPkUzzmcwfvZd3UOZUo8tR4YMmSrGeucYm06dWoXl0g4M5XmOP1efiBpsjlYAwAd/3MLu6jW6bSsaTVBaWy2Lk+5eXr1m1dQ+q0EkuLhO0yt8xihUPL7IsAI8VSQxjpbd+5nCSvXDZa0y85d0VFMlrSSZlbZd/wBHNfS03FWitADxyNd/iSva1HWtdfKXui4MHYzhe19G+Lf1+j9TUdNakIPcdVjufrfHuutVdeFjq+1YhaqjZMrNVEGRlc47MNccp5Tcd1zarxTcQQupXg2Oe65uoZzNIBnwKoqp6hoNhC0CtzCAZ7TlcmpzUnwfmno6gtdIdAH4id0xHXbzkwRbdUauu+iI5SQUWamaYIkA/FV16/rGuBOLDvKyqzh7jUHrHGD0IwutoaHOed2JnC4+mc1pDQZJyAV6LSNikNifgtcsd1om0dFBZSIQJhpJXVxeU4Ux44nRc5pAfzOBIzYr1DBZeY4M51TiFJrnEhjHQJxP7lenaLZQOgUUCg8txkF/FK0NJALGkx1AXqN4Xmte954zVpgnkdVZ7PWAF6aLoCFCoFCgx8Utw3UTaaZHvXM9HhFTUyIIa2xHWV0ONGOGV5sCAPeQsfAqj61TV1qhlzuQSB0lPwdfdEIBEKCKbKKIIcKKIFBCgiUCgVxhecb/AHOLjea/yK9G/C4OgeKnEqDOQAiq9/N1n+EHqo9m6EymiyVRqJKG6KgQQXUc5rG8zjEJalQU2zlcjW6skEk27qW4vPOl4pxQtBbT336LzlRxMuJknqr69Q1KkkyTus1W9hkrG69E5yMdT2Rm6qJl0m87FaNQ2BbKzbgdF0jnWptN3quYiW9RsrKenDqogSD8VNPr6bG+qc1weLCBYrp8PohwDj8sLI2aPSMbTEtElNV0NBx9um0nuFpp2FsIvp87bGCpq45p4fo2mQy/gna2hTEQQOwVWto6ql7VJ/MBkRhUUtVqSeX1cnqQmDp06tF34HA+asyFhayo6oC5oE5gK7Veto6eKQl5t4KC9zwDAkk4EZW7Q0nNcOcQXGQOmVg4Rp64f62s5rgbEEXBXdpt5ZJFzutyOfV/BNjdITJgJ3XSHsqyGFFDm6BVEKChUUEPZCeqKBQRSVFIQDdRRQIIUD8USogCnip4KeKAR0URQKCIRCJQ8EEKCKGEEQNlJUygAUyjKCI3cM4XR4fRDWQ5+7iMlcH0o1DX1SxtwMg7L02s1DdPp3VCYjpuei8RxN01OZx5nG5k73/jwSemo5hn1lNgJE3I9/0lLrqnswMjJhW02F9UuOTbGVn1Dmglpgmfl/JQaKQDG8gN2MuPAKUrW+ZxKXTEuc9zrlzTJG0Aj9E1IyQTuBPb7CoYtjSERJLjaMys9ZvMSCIkfX9QtZbNNrOubdfuFQ326ZJMRYx5fVBS72mBovm/34+9LWDWik43L3Qe2f2Csp3m0y4wI6/wk1bebTB0zyn5/ugwvBa4t3Dvv5p2xzNcbAnH34ptW322VBAFRs2CqBIa8bsvbJ+wqguqEBwaAA517+K1UHFlMuJicAD76e5YmiXx1NpGYWivUDKQAIJCBKtWDYwTt0+4QDy1hcTcY+/BUk80TfdW8stAODi6gv0ToqxnmwYXd04jNh06Lz+nsBAhzSvQ6NwfSa5okEYXPp15bqbZuLq5rQBbKqpti4t2Vze4t1WWjt77qigI1mqcfzckeQP6rRtZVuBDuYdII6x/KC4ui4PmqKlQOfykwOk5U5XuEAET2+/kq6mkNRvKXOHcHKBKdBgHO4zHRW0tRSDobUa4ixAOPcqhoXD/AFHF4HVWUOH0Xe2Ww8YIKK6NOqIBByuNxrjLHN/pdI+QbVHj5Bc3W8WedS6hQqctEHla4fmj9/CyyVGQ4HE3mV2/lPfty/p169AHRgxPRM2TefMpN4Ig7qzAthet5kJJMHdGYSgkqb7QEDTuVC7y80pPVA3woGLo3UmOyQ9EZhQWB3ewRDrxmVV4WTNPVFWzCLXRZVOdt0Rad0GhryOy26TiNXTGGut/icLmh02Bwieom6ZFeu0Wvpaoco9ip/iStcQvGaesWuAJiN16LhnEhWApV3RUH4XT+JcuuM+NSuioTCo1Gu0umPLWrsY7PKTcrZw8M1FMV4JafwyI81zVKOndUPM4EN6dVuAAAAsEC6Epes2rh0j3crbZSmpAkmAEjjKzas5CYSygXQUCYEjIwsuqqq7plV06kG6lVyzOdBkGFRtc61lnqO3CWnV5mwchLUPRArjKQ3RmcKIK3CbFKDFtk7rdlW/uooOdFgqNO41ajibBphXESJF+ixahrWEv5nMOTymPko3HSZAxgrRofZ11I7THwXB0upcaL6oe9/K4NbTiSepk9vjZdnh3PUqMrFpaxpmCIlVOp6ejUlVtqB7Q5twU2Vp5sR7G1G8rhKwiWnlORY+S3grFqBGodG9/v3LUA/KZXknabTnidbmqBoDpknr+69JrtWzR6YvcZJ/CCcryOoa+s5tZwDSXFzjJM+Q9ytmrzcdTiLGHSmIAAsZXGpvdRfTLDcm11C9xLmUw7kOG8rhPe6lJvNqKTSYLXXB7rnecdJ1r0VbUGnpS82JZjxXJ4JSLKbg6we50HrC213+sFQHH4RHZYxVZp9HSaTNRrnnlG0n9k5mzE3LrraRlOnUNWu5rKbbyTGFi4rxsVyaembDMF7hcrl19TUrmajvZGxNgsdSs0GG3PVdeecY671Y+pu4wT8VQ+sTZth0nKV7uY3v3VZOey25lmXmbeKYu2FwVUDBk+9EXQNMiCr+Ha2pw/WMrsuB+Js/iB2WfxQIm2OhT7CXK+mafUU9Tp2VqZDmvEiO6SpfuvGcA4wdBX9TXcf6d/wD+BXsw4PaC1wIOCD1XG849PPUsYa7JBIysNSxvZdWqxYKzL2UVzdVpGVjzYI6Fcx7H0qhDgLWC7pbPYqHTUq0NeyT1RHFFcktBP4f1/e6VtUuDiLy7C9EeDaarSIIIP+Q3+/JeXe80qz2N/K4tEjokmp1cbxXGnpGbvcIAC0cO45qNJDHONWkPyuNx4fZC4/MSZJknupzRfddeecceute80XFdJrAAypyVD+R9j9+a11DFNx6Ar52ysWm2y7Og45Up0zRrO9ZTIgEm7ZTEHgAnXjtTP6L07RZeZ4A2OIOBsRSPzC9MzCUOMKZUU3QeW1HtekBjeu34EL04/EvMD2uPjvqPkV6cfiQMFCiECg5vHTHDH93N+YWf0ebGmru6vj3AK70gMcPjq8fBV+j9tDUPWofkE/D9dQZR2QCKgiimVEEKihQKCFTZQ4QKCuramT0XC4G3m4nSJvAJPuXa1Z5dNUd0YfkVyvR5s8QJIxTPzCD0+yG6JwgFGoikQJOAjlZ9dUFLTOLjA8UPtYtbqmmXOMUx8VwdVXdVfzGwOyOs1fr32sNgsz3wO+65W69PPOEe69rd1W1vNLjkKPkC+6I9ltjKqs9cTY7rKfxAATOVpquBmdsLKXTUABwukcugInUQLXXq+Hsii09QvKC1cHEL1eheDQbGCFOkjWLK1lS11S49PcgHQfqsNRe4hwgG6rDGNvA9ygdN91VWLgAQCQD7QCC9o5vwjCWq3Yi6DNc2Q1tJwHWFZTd67UtZGbntCpfTfoaPLTa0/wDJaiZJUoN5afMclSbTsVtxAlIcpilKAGyB7IlA2QAqZUKmEEUU8UCghUKKHwQQoIlRADlTsjuh5IIhhQooAhCMIFBCgUfFAIIphRA5QQoGyJKGdkEPZA90UOiBdVqDWqF5EU2GGXyfswvM62tzVOYgOJOV3OIVBQ56bSIptiY/MZ3+7rzldxJBABjbxsP1VUrXFtOSbkTPS31ssb3AVGAyTPMe0g/xstNRwDw3JPtGRn7AWN/tGoXC5zHb7hBs0j5oS60C3nH6lWUrvBm3Ses/RVU3A0qgbYB7W2HQiflCuYYbJtLref7iEFwF5dkER3z9VlpAl1dpmBGB0j6LS8gEwb7eU/oFRT9mvVbFj7V+/wDCKqEgVDEQDB8P2Ter9ZRgjrjbKAbLnAmARiekfVW0xGmO09e37ojHUp82kDcljr2WakAXlp3tcroNbao0WBHylYXS1xcBBYcRkFQUxyGCJ5fv5BIXl7iTnYla6rGktcLgiPvzCyFnLUgiCTBj4fNVDNH4dvZz5lXERTa4RYwZSFvtX6dfvdWmXMIPScYP2EIUENfAsD2XY4Y+CWHAuPP91xfxEECfLr/C6uhcW1mgYNr/AH2WOnTl3mGQCDIV7TKzsEXGFa0zYbLDS8DoiR5qtrjEEpiYFyophYWwjzDcrnazXPpAijSdVIyZsFzXa3X1vwsYwdOZVqc671TUU6Y9pwHZVu1dBune9tQxF5EQvPubrXmS5gJ81n4pUfSo0aH+Ql7p/FnbwSReufHnWFhDiWtwDI+/it7Tz0J3F/d+y5tL2agB9wXSoGGuabHuusuV5/sK2+PmndbGUA3lcRkA5BRcYXrnx5/0LjOUebY2CTmk9PBMCDjKqIT5ISpjNioSooDM9UcXQ3uoLqAp2eCTIsnBsqFcfj3RaYylda4MQhKirC6MmPEqxjuZsb7KgmRCNN8OiUFoMGQYIWkVP7c79VkdZ3Y907qnK0AnOyDpej+k9fx8PqU/WU3N5ySMO7r3LnBogfBeI4LrDpNWCDAd1K9lTDazOcyZXDuZW4V9UE2KQVC4wLk4Vx0rDguHgiykykLXJ3K5N6DW8rZdcqovmQbEK187XWaq9wHUA+5YrcE3wlLomVC6WyFSTNkaLUM4WeoYEkwO6ucVS+4g3BQZ3OLHcwOFe17arZBuNlTUbIVEupulpghBsNkZhV0q7aog2duDunP4dvJAr3gDCy1ajyP7bQT1JTvkHKqL4zZRWN+o1rSYdRHYtP1VAqa7UPYK1BxoPeGF7BmTH3steoqsPs2J2suoHeo0GnaQGFvIHAjGJ+KrpFtLSUdNSZSY0AN67qjXa9tDloMMPdgAYWio/wBdVYynJcfwicLLxLQcnE6LmwQWTMXJH7JWdm5XR4c+rTHtmWnqV0RXaNiPJcqg00hMwFZSrVqxltKKZwXGJ+/BPbF5ldRlVrzAyFm1H+oDv/CDZDg4mCOiNUc55hkbdVqVi858eY9JK7X6qnSkAMbck4JXCZzNBFB1QB/4hy59y6nGqrxxCuAWObb2SOgC5zatKtWhzGUo/wASZt99F1ZKx7qtSa5e9jdibiVZWfNQerBBYbBoFsZITO1nqW89QAg/hDh+L78FgfrHahxJaGg4awQmam469TXF1OGtDSckGVjc4CXONuvVZhVLRBeXDeVKh5iJuBiSrOZGbdR7y+5BDRcBVkQZB8kxPlCQvv27KojjHc/JVHBvfrKjnzjZITP0QQdx70cJR1RJQMLQRfxUOLIAyjgX2QDNjld3gnHf6OmNNqg40x+F4yz9lwz9lAdjI+SlmrLj6IyvR1NPmo1GPBwWmfksuopRgSvDNcWnma8tcMFpgj3K0cR11N0s1Vcn/c8u+ax4On/I9Wabuhgq/T0XFwkQvMUvSTWMAFSnRqRmQQStZ9LHinFPRtD9i6p+ynjV849PrdRQ0OjfWrODQ0WE3cei8CX+trF5EFxLo6Sm1vEdTxKqKmoIMfha3DfD7lVssJ+C3zzjHXWrTYW2whMZwoDBg/NBaYCVGuLTb4oG3cjuoXSJAuMoO1wLWto65oqWDxycx2mP1C9g0QF83puh1t8L2/AdadZouV96lKGkk5G3yhSq6aimFFB5XSHm48D1rvPuJXqG5Xl+F+1xphN5e8/NeoGSlDDChUGFIQcf0jMaSkBvUv5Ap+A24bPV5/RU+kh/s0G9XE+4LTwYRwyn3JPxKfh+twwjsgEVBCiohsghQKJQKCIFEoFFZOJu5dDWj/E/FY/RoTq6zowwD3krTxcxoKneB8Unow29d25LR81fxP13XJY6J3CClwstIBdcr0hqubpQwCzjldhlNzsCB3V3qGG7gHEbkKWEuXXz7+mq8vO9pY0ZJGVVUHMeVg8SQvZ6vQ+uqP5gGMzbdeP19ejptS8UK7KoFvZMwseLvO5WaqeURMx0QLopXOcqp9cVKfM0zGwSudNOAZncLWGqar5noOyoab396d3e6jGGO60xUe2HNcPgu9wutFPkdYjC5Dmgtt+U7ro6N0ARYhS1ZHamQgBJk3IVdJ4e2QZVrbG6yKa+p9TUDSxxB/MBYKN1+mFnPgnYj6q2rT52wBKyark01A1a4BgwBFyVG5n6vr6unRp8zRLnj2QtPCfbqB7jLi3JXnTqBWd6wANeNh0Xc4JVBqOaXSRtOZ/eysY6+PTEQwAKs2EJy7maHDCVy24lSlMbpUUChuiVCgXsVNlCp2QRRRRBECigghUlRQoIgiUPKUEQRUQBDPkiVAgBQwicoIJupHVTwQyghQNsI/ND4IAeyihUxjCI4PEarn1nkuBvczkmP0ELl13BheRtDZG8rXWq89QvJP8Am4+En9lyq75sDJ5pkjr9hGjU6ge5rgDJxJzH8AJKgDSxkSSevUi3vT6VpFX/ABDGgunaRj3qvS/91q/WkH1bXAtJsqjXpz/ZqON5Mtgbif1+KcXa1oiRmD1/dLPLRhogG4HhP8oMPLUkmQSAO8x+qKuyTJvN580p9lriLFw6Y+5QeYdAwYxt9wlmRBxaD99gilI5nl4E2gDpJ/ZXB35SLB8ffvSAgt5yYYDDfFNABjB3PjP1UFTGS8zkiM9VlcJdzHrBjy/QrawyHEYBi58VjAJpucN8ecfRAgHNQYCZgkOP34qoiWgkX/NfcfcLWAP6dzdg6R5z+gWZxB5ptMnP30QLTvTIORgz97WVzWTSm92kYzn9SqqDeY3yRC20gBQDzcATBCUjLpWcxmJgWBGIn6roadsV2Dv9/NZdI0ikHDJERHT9yAtTHAVCReLSOyzWo7THgtF1ax4zOVz6VW1lex42WG25rgFC7mthUsdO6vaJyoiCm0C4ysWp0rCSWDlPUDK6IbKYUgc3Rr24jdPWaHPdyBrAXOJOAP2Xndbqv6zUl4ENa3laCdhP6mV7jXsbT4TrOpoPHjIP6leApj+5BEzm3Vb5Z76t9GxDgZn4/ZXSoGYIvK57McpsBcBbdK6RyixWqxGh/sNndZHVOZ1seCv1ZIptIsDud/vKz02gXxGy9PHWxw6mVaDsPNTFzZK0ycyo511tk2coTeCgMW96mDEz4ID23+aIMbyl+KgMKA57z0VgMiyQRN0wNrWQIc2UFlHXxdL4380U0xjB2SO9kzgpiZzfog4S2JQXc3NTB3CFd0NZ1VNF8eyVa8GoWNaJJMAAZlB0eG6eprdTTo0z7TsmcDqvfaWh/TUBT5i8jcrmej/Bxw6gKlUTqHj2v9o6LtFcO+tbkVuqcuWuHcKCox4sQUSYVL6bah5hIcNwuVakR7YMgwVW6CIe2Z3CnrXsPLUHMOoCY8rhLSo2zOovDSaZDgMDdZi4gwREbQt5tmxS1GsqCKjQ7v0TFlYC6RBKrcY7ytFXRTejUg9H/UfRZKtDU080nEbFgn5KLpXGeyod3UdWgkOsRkH91jr6nlNjA8VFad5FiMLp0tLWq6UVmw4n8u5XA01d9eqGUhznsbDxXsuHgU9MGAzy/fzSROrnxwansuIc0gjIIx71S8NORK9XUo0qwioxrx3Cz/8AStHM+p//ACKuJO/9ed4do3V9aKpaTTpe0TGTsFfqgPV8pMzkzlekZTZTYGU2hrRsBhcPi+m9XVJaIa+/1TF572m4FUpNpPpAj1jTONv5Tub63UOrOwfZb2A/dcSn6ylq6PqyWkvAt3In4LrVdTymBgYAU/G/H3pNa8udSoNMGo68bAXPwELU6o5gAGBbwXN0hOo4lUqu/CxvI3vMEq3impdRoEUxNRx5Wg9T+10F54jNX1VNhqP6NC26cVY5qoAJ/KDhYOGCnpNI0ZcbuccuK0VNexgtnohf8LxPhmn11Jx5RTr/AJajRg914QVW6ZtZ1c81VruUN5dx/C93T1L6pJAscWXzzXE6viNdwuw1HR4SV04uuXcxSXVtXXL3GSd1pDGUmhouTkpmtbRpwFW904XVxKTJAGAgKpDje3RSYzJhVizr3nsgtcdxgqtzpCUPiWlAmDlBCdokqDBnKU9/goLzKAgo4F7FK0yM3RPTogcd1Jt1Sg2k4Rnpv0QGeikzn+EMZQ74PjlASOnySXHgmPuQnzQJM7TPREWuG+8o56hEWQM0HcwOisFm5hIL4Cbx3QPMI+OUotcItsb5QR4lsBUh/K7lNwcwrwOl1VqGSOYWI6IGa6G5u0wvSeiVUjW1qYw6nMeBC8vTfzAzkjp0Xd9EnxxVozzUyPclHtCEDbyTFI8w1x6BZaeZ4LfizD0Dj8CvTjK8xwATxEHYUyV6duUQyBUCmyDhekrr6dv/ACPyW7hVuGUO7Z95K5vpIZ1FAdGH4ldTh1uHacf/AKsW8UP1pCKATKCIFFRAFCoigXxQ3TFDdFc3jbo0YHV4HzVvow2NNWd1qQPcFRx21CmBu+fcCtvo+WUuGesqODWl7jJPSyfifrquFrmAMlWU6IF3XKxOpnXuZ/fFOgLho/E/9vJJxrjLOHs9XS5X13CQP8e5UVs1mu02iaDqKoZOBuV57W+lNbn5dJSa1v8AlUFz5LiV9RW1NU1azy97tyVW8jlVxFmu4nr9WCK+pcWkXa2w+C4Nce0SMLqPIIgZ8Fhr04yIHZaisjHOY6WmRuCtFKuCYIgHMqosOcA4KBEWiOqWLz1Y1OoyZFxsU1OlAjKooVTTMh0dVc7Uk2YM5KxddZYcsc/UhjBJcvQUdHRbpnFzbht3YwqtBpzT0FGq5rQ97hcCZBKu1D3DQ6iRJ5ixoHuUxm9PN6fWVxqnuo1CHbNODH34ru6biHrKbXPpOBP+PUePdZaPA2upy4ubUN+cG4K0aXTarT6j1ddjSHA8lcCxj/IeAVyVnVtfi1PTtl1Cs4noAJ964Ot11XXV+epDQ38LAcBX8Uq062uc6gZYABmRI6eaztAd+IRG6eKzpt0NKjqNOWGRWaZaZ/EPu62aNlTSV2EgPpv3J+HvWfh1CqaodRpMqlty07hdulQGoBa1r9O8mYcLSst2x1dHXFRoBJEbHZaSsmnpRDKjAx43bh3da4ixMrX45FNkD2ROUpQT7KBsocKboIgUVEAhTdRQIIp4qKIB4IqKQgBQymhDZAMKR0RiECgBUUUzbCAFQooRKATGyB7I+KGEEjdAo57ISgCimVPJEeRe6KZAybkRlYWteXSbvmQOv3lbHy6S2YNgBv8AYHZLU5NK1wbBquzvHZG1NUAM9SBJcSXEDrP34KU2tpBjWiADaBjCqZLtbzuPMBJgflmfr3Vj3XveBgLTJq1aDTgTDiCen2ClaS1xpgXF8zcfxCFa9HmiSHfMD9Aqw8BwcTBI9rv9zKg1PdIBB3F1W1/4ibE/DP1SlxJINiMz5KtrjzFovPbMorVblpAugg8xPv8A0lMakMsIJEmTiY+iz6h3IyBEj2R+qbmBMk3GAO38qKtIApwDAaCZ++5VTgAWtDYDWyfEpmOL5Jv0+/ioXXtkmT2iY+Uoqup7NMA5JufCPoqDeQYJBM26fynqv5qjQR7IE3Hj+hVIceWeub9f2RD0hzVBAhrbz3v9Vp1RNLShpEzY36qjSN5qomQD9/IptdVD6gmw2jeZ+qBm1ORjGkzDZ8fuyvpNlsj4rnc0uINwQI+/JdjSM5qc4n9FmtRU/Us05ArPDJwTvC009Q14ljg4HcH6Li8ddOoYwYa28bEyuY1zmO5mEtPUFXx1L3le1pV4yTZbKeoB3XhWa/VUj7NdxHcz81c3i2saf9QGOrR+ingece8bWBvKtFYDdeEbxzWC3MwTvyqupxTWagclSu4NOzbSp4VfOPQekXFmVNOdJQfzFxBqOBxBx715wAtqAi05SU3wZNxh0D76rQWSwltwOhwt5jG6LjFQOFgcrRQ9mpfbKoaOemYABHfH3hW03XEWjr99VK1G145qcATOPv4LK4xYeyR0HgtVOMA2OLZWfVNh3OMO+C3/AC694x/SetK2wsQUoM9vNQWbIt5pOa9/cvS4rPBTmi8pZjCmfooG+4RF0s9VGnqEDz2TTbsVXzdLphhAJk/NTuAlJg2soXT2KKJKBMtugTsDdRpkR1UUAJday9p6K8EDGM1+pbLzek07d1g9GvR1+oqN1WtpxQAlrXfnXuBYQLALl31+RZBQKKRzoXJqFeTMwCqi6TYQeqsLryECRuFmtwJ5rOEqs0ADzUzBTEA2BUHsi9gopC4t9lwjxQcWxcEK3mByJQIabxCoptlpBCrf1BhXvY12Rfr/AAqXMIMh0+IlEUOc82JJ81WWtOWMJ68oVzmuGQCq3Qe3gVVVNEvAAgDoF1NNYFc+m2X2HnC6FMcjbmZyoNAdCZxtIVIM4VjHbHCJYdpkWWXiNH1ulMCS32gPBXOlh5hcKwGRa8oz89vJv5WVWVDcNMkgYH8J9U5pdNrbrp8S0Ab/AH6IgZe0D4rlVWiIMHyR3561boHNpaJjoh75c6epJWZ7v6jXybikIA7n9kz3crWBl2HI6SsZbUp6h9WmbuN5GRb9FGnS1uqbp6Nrk7dVztMKmoqlzqjhObD9ZV7tO+uOZ2RhXaeiGiDYhQa9PzMcAKrnTkGP2XiX0v6etVZkhzhMdCV7Vh5TJv0vheO4m8HiOp5cetfjxK6fzcf6MzyTgqsuhFzjF91UXTjC6uIl0m0FKT7WRdAuvPRK4z3VBcYdJ8lC6bpHmCD+iAPW8qByeuT8UGmQT0CVxS/lvugtZftCgMuk4QnlZbKNOwvndA9h/CkznKHnjujPa6Am4vjohEIfqpgoJKkozPdDxCCZRA6CPFCJxv1Rzn5oGB6pgeuEnb5BNMZQN2/TCk33UyVJg237oGF05bItecqvBkb90eYtuLxlBlINOoQdjI+/Nd30SvximBhrHrkVw1zfWN2sQu/6HUweIVHnLadveEP17AlV6g8tCoejT8irCqNaeXRVz0pu+Sy04Ho6J1xPSkfiQvStXnfRwf8AdVT0Z8yF6FuEQ6BRQKivN+kbp11MdKfzJXa0o5dJQbGKY+S4XpCZ4ge1MfqvQsEUmNGzQqn6cBQKDCKgiiinignVRQqIAUBlEoBFcfj7r0GjfmPuhc3Ua6NLR0LRIbLnickmfkVv4+8NrUybhrCffH0XAoy5zqrvjuT9yqjR6x1M8weWz0P0Smq5zuao4uJ/MTKqdcQcneUuLQYPZUaHYgTbchUufdVtqcruUyZRcZuDI+SCF0O6gpK4lpIFjkIuMXF1bSoVtS0mjRfUjPK2Y9yDCGyO4VZZGMdF1dNwXiFenzU9M8D/AHez81pZ6LcRqfiFNn/J/wBE2GPP8s5HxU5SMfNekb6I6uJdXoDzKb/2R1Gf6qn/APaU2GVV6Pah2pov0NQyWDnpOP5YI/UyunSoudVe1wAaH8wb3/m6ThfAanDdWa9Ssx45C2Gg2mFrpaIavS1m1Kj2B7rlhg/cWWarFreN6XSA06AFeqMwfZb5rzmq1NbXVfWal/MRYNAs3wC7p9FXg+zqmkd2Kup6Mapo/t1aLgNiSJVHCDYNvgpfounU4JxClc6cvA3Y4FYatB9I8tVj2H/Fwj5qo28H1R02tp1CbAwfAr3bKTKlMPgEncL5xSPK5fQuFuJ0TJ3aLeQWaq17GmBEEYPRLcWJmN078pD2UUClKY9kpQQoFEoHsgiindSAgikKIgIJCV1s7Iveym3meQAOpWCvxSg32W3QbmGW802KR1ek0S5wA77rg6vi7203sF5/xC5n/UXOs54A7lRceuGt00wKonwVrKjKgljgR2K8a573N5qZJm8A4U0+rrNM06rmvGb/AF+pTTxezIhA2XL4ZxcVoo6kgVMNPVdaJEi6qEQPgmISlAIURQz4oBjKByj5Id0EzdDdFDGUAPZRRTeyDyj3CkQTJeLX/ZZHaY1HEVjyA4DTc/fj2hStqY/02FxOOQTPmPqqP7z71Her/wBrBM/cKyFrS9zKVOwa3lsZFr+P3us5eyqx5YbtEZxj9Ep07AeZtydnFVWDj6uWkfljER9FUWA81AtGT7V9oH0CpMhjSSQDvOCP5WimQXGQCRsd1ncJDmETF7DEfsZQWCpIk9LiMfcq3TmazZMQQZ69lmpv9sECQTEdZ/YK9sudJMgCAQfD+VFiqo4mm0EyQSSfvunfU5ahcRMm3dVOkiN+X6pHOIAmSRmfd+iK26d8UyTtf3Ja1SA6R2icpaZmmYJg7Hv9ws9V3MSCZn9/rHggFRxDjOwuJQY6WzkZQqXBcCfw4931VbDLYBmfv5Ijdo38oe4CwbvtMfVZ6j+YvJuQmpuimYtPxVbyS57SczE/fVFNSM1Gjqu7oHA0I3HdcCgZcyROy7OheA1zTkXCzWuXG4m/1nEKlwQTy+EfusZsZwtFf26ryAQS4kiN7qt4PMZyT0W58c79VC4hNFvBAdhhHNttkQEzc2QF/FFok5QWYMGCCtGlqcoh1wMjt9/BUuBMECLIMdyPm8dI6qLG93LTqc7bsdnt7krzyu5hcH4feVU15ILCZBxI+/BGm7mBYcj8M/fdZbbKFTpfoIV9dodSImQLye651Jxa+NwumYdSDgJEXjuk9VfsYiIbcT3SAzundaQQZHxVWT+kr1vMsBnBhAm8AyoLeKBMYt5oDvIRwLJAZEEKT70DTOM/NWNPs+O6omTZWNxAv0QB5ggAqA/vKWqbAo0GPr1GUqbZe4wAO6jTTodDqdfXFPTU3VHHMCw8V7Pg/onQ0f8Ad1hbXq7Nj2WrZwLQs4fTGmp3c1s1HD8ziuwuPXVakAWEDARUUNlzUpKR3QpiUpKjULEXCljlAkJZ6LLScgbduUDzHOOyBqOaeoVgcHCQZQVQdzCOcXPVMW9FI2IhUJE5QNk+Ep7YQVuMi4VDo6Qr3X7KtwkyiJQEnxWotgWwq6NO8hXOEC+6KrnYoh8JCYNsDqi0z2lBoY8OEGCj+A2/D8lnaYMdVex82KM2LDdsZC4HENIaFTmaJpu36dl3hawwqnhpJa4AtOQQpTm48wAJvurWsa4WwtnEOHigPW0r0zkT+FY2hwsRbEAI6yr2NApyMlLyweyId7IBMRsUjqrSYmIRQr1TRo1KgbzerYXwN4BP6Lw73lxJcZJuT1P8r3lHkqksddpEHvP7Lw/E9K/Q66tpnmfVuseoOD7iun83P+jO502OB2VfN184ULpv07oEzddHECYylJkWUmL5CAzAGUAJlvcbITYXvhQZIylmG3MdkFjjIFphCxIAv4pXGwB3ymaDFoJKB2n1jrCwVhhu8pZFNsAyTsgJPtGyBgZvjpKM9BjdD9O6kx2QH3SphAdk5pvaAXMc0HEhAotiyhE+CgtlEAuMASdoCCRuj4fBO3T1nfhpvJPRqNSjVogCpSeyf8mkJoSJ3U7gYUmcLWzhmsfpW6ltB/qXHlDyLGTHzt0QZRdEX2t1XZb6J8YOdMB3NRtlaz0P4qcspN8aimwcLG1/BML9lfxHQVuG6s6bUcpeAHS0yLrO2+3jCoVzfVvAAljrQvReiI5dbUaDP9s/MLhlocBzYBm20Lseibp4s8bCifmEo9g5ZeImOHag4/tn4haSFk4q6OG6juz5rDTl+jg/vag9Gt/Vd5pXD9HBfUu/4j5ruNwqhiocIpSoPLcb9vidRozAb7wvTG3kvNcQHPxx42NRg+AXpSlBCKAKKCBFBEoBhSFFEAKEolKTCK856Suc7UCm0SXMDR5k/oFyiQ1oY27Rbx7r1dTgbuJ1H1jVFMWa32eiw1vRLWsvTq0qg6TBVRwJjIhI+pGDA7rbqeEcQ08mppahA3aOaPcuc4ObYggjMj6qgv8AaFshd3hXo7X1tNlSs9tKm9vM0i5P2CvPttciBsF6/wBFNcX6f+nc4TSMgE5BlSjpafgOg0rJ9T65w/NUutOlHJULWgBoGAIj3LQ8vcCQLBVUXQyq82Oyy0YN/tz0SgIl0U2tFpUiBZBCJCqII8FaL5RIsgxaokUXRkiyNFnq6DWmx+qfUNmm7ZMRACBMm2ET3TAQECEFcXUqUmVWctRjXg5DhPzTEQo2+UHB4hwGkZqaVwpEZYTY/Rd/hTg7Q0yP8R8AFyeO6r+m0RaPxPPIO0/sF0uCCOGUu7QfeERrflJlO7KTrCKBSkdkyBQBTdQqHsgGVFEe8IIETZpOIQCYiWmTAQef4pVeHEufHQSuS6rs3dNxqvOpPKbDeeqw06vsgbnvhZbhjWAqEzJ7pHNpky6ADewypVpgbySPkka2RyzfIVgdrRRI5HFrT2x7k73uMTBOxwlYZEOYDGSE4qQIOO6gge8iXXAwTaPdK9ZwbWf1WjAeZqM9l07ryYDTcGZ2nC3cF1v9Jrg1xim/2XXt4+9WJXrCEpsnNxYzPRKVWSzCkonohhAFMYUU8EAQhH9UDlACFCjvm6ERsg8cYFhtgKtzm4IlFzwbC6qI5p27ytMo4NOHR4pHU+dwLrkYcDj7/hI9pFxeFXzEQSTIx5IpiHNdzGxG3Xt7vFO9oeA5gkPBaY2JFvp8FWXzIfcjeM/coNIbJy11iBsD+90FDXcjYFyeu6u09SKkE3Dvl/KWoyHc7SCCbEY+KrBhwe0xB6dEGhwwQIjoUj2SDNh1BVrYqTa4PMB2MfoVGgi0SM3GfvCjRKZLacGxBuI8VTXtUu6xgz4/xC0tbyeyME2IGx/hVapkBpiZkE9MIVSZcYOS29kjJEzaTEx4J3SOR/Sx8lKrIEgQJmB3j6IiU3CSCLEe7KjrEObg/BIyzhPwCtLLEAyR7WM4/lAGiH4iYcCupQfFQEQA4SY3lc2nDmgzBabz0P3C30mk0wRlpO6zWoy62jFQuFjkx28P3WAmHSd8juV3a7RW082BHUYXGeyCCRANjbH2VZU6il7YuMHCgE4sT8Fa0BwjEYJOEpYQ6CIK0yriTjyTMEuj9ExbHtAeIQYPajAQXuFhuq3CCOh2HZWuEttJE3hRwkCRn7/RRQmzHZI9n3T+ic2dzYIPMO8pWyads2jy/ayeLCbxlRVnKC4OBkO+C6GkdzUC0ySMLA2wbvFsffVbdEeWpMyOqy3FFS2c9esKjOT5q+r7JgCBNwqSBzECw6r1c/Hn6+iIPfzQd8eygt1CjjPfvC0yAMiAp26bpR9wiTOQggPvVjTawVeO6YFBKgmmey73odow6pV1tRkil7LJ2cf2XBJkEbHuvd+jemNHhWlokAGtNV3ef2C59303z/272jperpAkQ51yr/BTCJXFopPVA/FMe6qeYuDEKLBdAyYnuq3HlvlZapNR0EwRhNRfzDkcZI6rLRy6VJtIwk5SCQcotcAeU7ops3F42Kg9kyLAoQ5pkfynA5hfKCwO5hbKBbOFW08pgXHRWTObeaAJHKzKVwgSgpIlANTx1U7BEPSN4hWuEqtroCeZF0VVF77IAQexTGzuxUNxKBXWKLTF8EKG7ZGQl7jIQaWOBEHdCvIHMBKqDouNla13O0tN1EpYFfTuZs4RJXCcyDyusRldylDX2MgrHxOhyxWaIEw79PiYVWeq5rmAjJHgVUaIJySr8mQPJQWP4QjSU2indtgOq896X0j/AFOn1EWews/+39nL0jBJgrm+lGn9ZwYvAk0XB3kbH4kFXn1TqbHijawulJjIsdkTnM90hzGy7POJMY3SzBz5KYsgTv8AqgDjBlA2zso4yJlA3MzPigbJk7Kzm5bi7jt0VTTFyJPRWMEmTc7oGaI9pxklODOUgtbJRnreUDZxY9SrdNQqamuyjRbzPeYa0byqQu16IwPSDSzuT8ig7LPRLQ6Smw8S4k2nVN4Dg0fFdri+i4XruG6d2s1YZQpx6usHj2vNeR9Meb/2irhxJAa2AfBdTWn13/8Ab/TuyWOb/wDtELKqNb6OaCto6tfg2s/qHUbvpl0yFr4G/TcH9GHcTdQFas90d+gE7LJ6BvjiOopG4fSW7h2jqcQ9GNdoKJb6xmoc1ocehBQZj6cV/wDx6Gk3xetPGdV/1v0RGt9W1tSnUBLQfw3grnM9C+JO/E+g3xcup/0Srw70W19CtVBe72/7eLRZB5XhPDqnEuIU9PTwbudH4R1XtuJVNPV4DxDSaRsjRsDRHUQVyqfL6L8ANVwjiGrENBy0fsqPQ0+v/wCo6dxcTVpSg5jvSTi7s6+p5ALt+lOt1bdJw3UUNRVptq0/aLHxJsV4+YN9sr1PECNX6D6OsDJ09TlPbIVHK4bRo8U1Fb+v1xpubT5mvqP/ABEbXWBvjPmqx4JgVUaKZm+R9F0PRS/GQ4GAWOzuudRu4AXJXreB+i9I6P1mvDhUfhrXRyonx2je6wcZtwuv3j5hcz0i0DeC6RlTR6/Vse93KGGplPwjhvEOK8KFWvxJxZU/I5k4WcXyWejoijXd1cB7l2W2XM0/B+K8Pp1BpqukqtPtcrw6SuS30vrU3clbQtJBgllTorhLHqyp3XF0/pJSqkNOlrydmAGVrPGdK0f3RWpT/nTKi64tc83HfGu34EL0pzZeWp6mi7jLajqjGsNXmBcYtJXqKdWjVvTq03/8XA/JKGworOUEWSGygGEUqMoD4qIKSghVT74ycJzi5Taan62v1Db3RXQoMFGg1oBlM54jMk7JQ4tdyvIM7rO8eqfLpIO6i4sc1xuCbdQqK2ipai2o01OqDvy3V1LmM3TOr8jS11yN0HD1fo/wqof7bX0XdGO+qz8P4I/h+s/qaNfnpgQQW3v+4XUqVPW1IF5VtR4o6J4GSM+KqOgx7XU2xcG0rKykXM5RaXX8lloa1un0r31D7LG80kYiVQPSfh7dPzmsC8jDWlQdMiakC4Fk5ZZcBvpZomC1Os8nsFU/0xbinoz4uerlNj0YZCjrCF5Sr6X6k2p6akw93SsVT0k4lUxUYzs1gTDY9fqWFzA0GATDimLSf2XhG8R1deq4VtTUeCx4ILrGQf1KzNq1mDlbVeAMAEiVcNfRADF8qFphfPWa3VaeTT1FRhdF2vN8q+nxriTbjV1CB1Mphr3RZZU4N9l5TT+kPEWgl1VtQdHMH6Lpaf0j072tGpY5lQ/iLW2UwbtXo6OpqMfWbzhmGnC6tBop0GgCBGwWCk9uogscHA4IOV0XCBA2UUjilKJsggCEbBE+CCCIKTOFIlBIU7KKeCAgSUmqcW6WoRYhpunAVetvpKgOCEHgNbU567pN+Yqmk/ldJOMBHUyKrzcAHMdVWbmCLnKRr22NdzsIcYJvbb7hI4EZsRgqvTug+0bdJwt7Gf1MEiCMWUvpZ7ZWm0TBGSFDYGSSPFW1KXqz4Kp1zaxU0wttrnpKBfyjmA95SuO2e6QmBBtOFUe24BqH6jhzTUuWnlBnougSuH6JmdJVByHLuFVkpKVGfNAlBCeqE9FFAYygGVN5UUlAFJlRAojwxPf4pC6fAd0OacXHzQcJzaditIYyLYPySOgidxgwgTGfkiHAm1z4IEqCwdsdpx71SxxaYIkdOq0gQD0PQ/e6oc3lmcHHZFOPZBAMsN2j9FTUEXBtsRumpugwcbEJ3WcSLzkEZ93ggr5y0MeBJZkE5n9gtpI9ZTLbSQZjr+4WJzfViRIafZcCbiPuVfT9gU2kwRfOc/opVi97J05IEEEQI6TPySvAcyTkAEgd5RpO5qZYTMGcp6Y5mgnDhET1j9Qo0xhvK4sif1+wmY0OpFhvFwPvv57Kx1MuHM0w5pgnxVTXEYscgzg/YlEZyOV0kTBk36/tdWU5MRct26q17OeHNgEiQD2yPeZ80hawhrmyAdlRCwMfIuxwkSdvv4rbQ5gYBjmgT1KzMd65ppG7h1GcptObOaRBaBefD6rNajbHM0tIMOyFzatM0n8jvaa4ZO66tSDUJEAzJvmVTVoetBYfxD2gev3KzPq2OMQabiCYHWcfYCcn1gvZze6sq0+YmLOYbzvH7Kh8ioYMeG66OX6tIkGYtkQqC0ioAbeGyvbU5xItUG3X3qOYHCW7Y7IotM03TeBIUEmkIEkW9ylC4uIticQiwQXNM3ugZrZa6MZgfsoRLbHOL+P0T0zLeY4Ij4hLHLE2I+p+qjR2/hN8XErXp3RUG0/GVkYeV0Ynp5/SFfpz/cEY+f2FitRZq2+1YTP3+qxuuZIjpAXTrN5uQkwTjoY/mfFYH0y0XaQRlp7L0fzvpx7nsgMjOEHKNyoeuAurmWYU/XohM4+IRmO6CIjteEvn8URYZlFWU2l1QMAubDzX1TRURTAgANY0U2jsIXzfgNL1/G9IwiR6wH3XX0zTHm5niwJgW6Lj/RuL+YB3LuoRKjmg52UNsxOy5qV7gGkk2CwvqPc8xYbLXVuIWRzYMhZrUACbkXVVYFjhUbkfFXD2vZwR1VbxPsm57oq+RVpB7TM9FU/HgqtE/lqPpHH4hO33Kvc2CRkFA9N3rGQYBGFBIMEqljiyplaSZHMLyoIR5SoDBgqTIvYoG3cbSgcXxYIEE5Qa5Nk2uiqnNgyBfxRFgi4Qb3KEztCAtEmU5sEotmyBPXZADcbWRbcfJK0ySnaL9UEiDfBSm1lYRPklIm+4QIDGUzXcpB2wUpEZyoLgg7IDU/tVQ8Xa7KvqMbWpOYcOEKumBUp8jrwm/BTbBs1wH370ZrhAOB5XCHAwUS1X65nJrHjAd7Xv/cKme8o6T4jbG4Vtei3U6WpRcQBUaWm2J+5VMybWWik6QAor5jVY+nVex4h7HFptghVm3Zek9KuFVmcQdqaDC+nWHM4DYjK82QQYIgjYjC7c3XDqYXyQxhH4IGy0yUmfDCA7om2Uu/VA7bmfim5pENMDczlIDNiITC2LQgcQLC8J5vEJB2RB6eSB5kLTw7WP4frqOqYJNN0x1WWY+ik7IPeamr6OcdLNXqdV6mqGwWl/KfiunSo8Id6PPotres0DPxP5pjfK+YrXT4nrKWhfomV3N07/AMTIF5hTDXrWcY9H+C0ar+GA1q7hFgfiTgKj0Vr1KnC+LkVC2pHPIOCea68fnKIdAtIByJTBtdxbiFQe1rtQZ/8A1hXc9EeKMo19V/X6sCk5kxWfk9pXlxbxUxjHgmDocc4o/i3EX1zIpj2abT+Vv3da/RTiVDhvEqlXU1eSm6mWzyz06LiTe0Qh8+ioeq4OrVHN/CXEt8CT+i61Li1FnozV4aWVDWfU5g4CwwuLPSyk9bhBdQqeqrMeWyGuDi0jMLpa7iGj13E36l+jeymWBop03gQR5LkTGTKZhuCbINlNzDqeamwsaXWaTJHnb5L6pSvTE5uvlehYXaqm0CZcAvovGNcOHcIq6gH2iIYDuThGenjPS3iH9bxRzGGadH2B3K9h6MU/V8A0jTktn4lfOKbDXry6SAZcesr6jwhvLw3Tj/8AVt+Sv4laK55aFQ9GlfKnNDqnMRMm6+o693JoK7ulM/JfMTkdVCO/6NUx/wBUpOGzSfCxXuItBuvH+irJ4g4/40/mQvYbpWnk/TylSGi0zgxgeahEgdl4rS0+avAEEL2fp672NI3u8rg+jvDHcQ1jWtkNBPO7oBH6mEGrh2h4hq38ulfWAGXB5AC9LpuB6ym2a3FKpPRrQfmuxQoUtLRbSotDWNsAFaDKg5L+Gapo/taxrj/+sp/QhcjX8R4nwozqtAyrT2qU3wP2XrYVdWkyrTcyo0Oa4QQRlE2vI0vSmg61TSVmdYIK1N49oHGHOqMP+5h3XI9IeEf9P1HNTn1L7t7dkPRupRdxem2uxrw8cgDgmLtd0cS0T8ammD0cY+a6Ohq0QyRUYS7uhr9Dw6npqtevo6BDGyfYF14SpVIf7JjwKmLK+h1CKg5WvgdUaYfSPK+XsOD0XgKPE9ZQvT1LxGxMro0PSrW0rVm06o6RCmVrXr6p9UQ4XYVz6tXnqHlsOkrkD0so1Dy1KVSkD0MhWt45w17pNdrT3BCZR0aLYcq+KVhT0rnEwBeew/hNpa1Gu3npVWvB3aZXnPSvih9YdDRMkt9sjYH9kHDq6/V6tpbWr1HB1i2YF/Dx7qASL48FnpEet5QZIuSFqEkWuR2WkMWxhFont5Jote4HZDyjogBbt1QNuyJvv8VGsL3crQSTsAgr5yyoC0wR26+KaQDyiY8VrbomUx6yu8ADafv5K1takIFOi6DgxE+/6LN6anLC5jhEtgHZxiPeoWFreYNJb1GPguq01Ko5RQkDYPH7Kurp2tJcWOpg9sffip5Hi5zLZET3QiWgxPKbwVoqM5Wkg87Tgx0R4dSZV1RbUIFPLiTFgtMur6L06lI+tJIY44mxXrn3815V3FuH0qjKNPUMtaGgwF6sCaTHAyCLKKpKWE7hBSEKCIQoogmeymFCp4oqQoO6m8oi5wgLRJxKr1rT/SVABMC6xcZqVGOY1rnBhGxysdGq8/8AmcJ2JRqRlqPZRpQ54DXC9PlkQfvqvOVqRpVyHN5Y26L1LadKqGvLIcDk7R+4lYuNaT1tSjUYLzyuI3lc56rt17jiU2EkkC267WgpEUwXCPFaaejoUqDWhoJG5G6dr6bRBIAGQlrMjLqdOSSW3By1cyvSIM8sFds1aLncoe2T3VOp0/raZDDcYUV5+pIsYsq+aRGSuxU4a/UwaY5ahFwQt3DPRwtcH62CB+ULpHPr02+jVD1XDectgvM+MLqkoBrWtDWtgCwEYU8VWAJlLhMeiXCCFAooeCCFDwUwh47ICc3Q8Aoog+ff1LnGXQ6OowmDmP3LT3WH1kdJTiqCImAtMtThAk3H+QVTgctNx1RZV5TIsT0TQ1+PZJ7IFpaibPMR+qd7QW9ZwQs9WkWOk4O8dUaWoNM8lS4GJ2QJVDqTr3ad1ZSqc8NBuMK57JBAEg7TlZGtNLUNAuCc+5FaQ2SSPaa4w5p3j77dJS3DmgSQLR0ifr7kW1BTeHAyHbTZF4bzufTuJnlnBMfCDHwUWLGvh4gZF46j9rq6mYL2YIJi+VnefZPL7jt94VrY5gSbmJMZn+VGhfdxLQCHD7+izvMOMDmiPP7hXMM0wcXEElV1T7RAGWwPL7hQPTv7OQfazuI+YKqcOWoQTIJjz/i6vo3iJkHMdP2MpNSJlxFniWycEfsqKh7FQOGW3xn7K2AAVucQQ8RPj/P6rIQ1waW3Jx4rSxw9TLRZsEeQ+oUVop3qkEAAQ03zMfqmc7leHdbSRmVWyfWnlOYPx/ZNXAiRgH2fvwustKdbRAqtIsC4R5z+65LxDjNiDBt97LuVvb0uYIsCDj7K41dsHnIjmALrbnPxC3y59FYJcRMSnYTMGzgblJTcGua4iY/EJ+9lorsHOC2/MM9VUhG2dzCwJ/kJnjlcHETGUgk5w7r2/eyvb/cbymzvHP387ooUx7VRp3EiR1+4TFvPSDgIIzKraS0e1Ys+RP1CtaILgDAcPooqsOiOa/L1OPsFXNPLUBEAG0A4VD28roN53jP3lWAyQBm2+fuFmrHYotZVpcrrweqzVaDqBAeOekTAcDcfVSg+KczfK2U6ralPlqCZtBuDM/p5qc9WNWa5LqJnmb7QB2Gfv+FRjGy6uo0nK4Pon2v8T5dMiPFY3hhMOHK4bxmF6ee9cOucZSEtxkRPVWVQWHlLSCe/0hVHqLrbA+AREbgnuClnrZHGP4Qeh9D9OavEaleLUWfE2X0CkwsptbawXlfQjT8vD61aC7nqRHXlherpvFQEi0Wt4fuuPX1uGa6bGxGVHAHKUtcHAi5KaQc2KwrPUcQYEgDBSRzXFo2T1a7QSOUmN4VVN8GRg/BZahH3MRBG6DjzCHZGCrarYEgAg4KpmBGVFZp5NYwk2Mg+YP6ra72gCCsOpEOY4WhwJPgVtYZbBQI4QZV1F0iNlS62U1I3gWVGkCfEbpXfJMBIkWlA2tlQKTGBMItv2Kkdbd0hdy73QPnAlDBlM0yJFigR1t2QTGcFI4wDCfPdVVTDTFigDHe0rcXCysMXC080xvKC1twgbX2CDbJrHKKRwm+5SxFz705thCJHdAtN3LVvg5Wh7OZjm/5BZX9SPAq9j+anfKJY53EfaFGqMObCyCwhbtYObTu6MfzeR/lYPFRqT0BzIVtJ0Ko3vsix0FFXayl6/SmPxM9pef1XDtNqRNSk0n/ICD8F6Wk6YlcrXs9RqCAIY6480X08xqeAPb7VCpI2a8Lm1OH6qkYdRcY3F/kvXPqDM23XP12qZRpOe42GO63Oqz1xHlqrH0zyuEE3goN94RqVDVqOe7Lj7lAuscBBaMyE3sZk+5JKnkEFnMwYBPiUQ+TAEBVjyTTHkgYHzKPwSDNkQeo7WQWZU8UkyLFSZygslSYST5KA9EFgNu6mbzEJR0PwRmEBm3QqT0shKBsLBAZhAZAAmcAKC5znErs8M4U6pT9dWJpUyLuIv5fxCluLJrLpuGvrOhz4OeUC4nr0t3xhdShwFhEOfUM+Fvgt1JgZT5KNIUqQ/M93x3+MFN60sIAeXE9s+5cb3XWcBwvgzaXEqby4kNPMZA28Fr9Jg7iVOnR09RjaLN3A+0eyqFWpu4AHYmPlKJEQ6oCYwJx8lZ2l4cHT6CpQqEuHNGCB4r6Nw9vLoaAIiKbfkvLF4IncZHRd3QcY01ZraRJZUFuV2/gtzrXPrjGniwc7heoaxpc4sIAAyvnT6FSnUh9NzCMhzY+a+oNcHCRcFBzWuEOAI7hb1h5j0Tb/ANxXd0aB716gGSqqdCjRcXU6TGF2S1sSnblRY8d6ePnVaZnRhK6voZpBQ4MKpEOrOLv0XD9OH83GKbOlID3kr2XDqP8AT8O09IQOSm0H3Ifq/JWLiPFtJwxoOpqQ52GtEkrc25nZfMfSTVu1PGNS4mQ15Y3sAi177h/G9FxI8lCoQ/8AxcIK6K+YcMe/T1KVZhhzXSCDmF9Na6aYcNwjLDxvRjW8MrU49po5mnoQvnTKztNqWVWWcxwcD4L6r+IQd18p4qw0tdWpNEkVHNAHiUi49f6S8TbU0GnpUT/rgVD2Gy8i59/HsrtSeUNpB3NyNDJnp+90tNrS3mdYDqEUktAk2AVL6gmG7o16zG+ywkjrKzFxcbW6Rsgd2JOUpdAnE/FQO5m3OPikN7TA8FRbQr1aDi6jVfTPVroVNWtVr1XvqOL3vPtOJz9hWUtNX1DSKNN1QjPKMT/CuZw7XCw0tQE9R9UFGnZ6skkyT0WgvAbLcnuiOG69rva0tQzjlEz7le3g3EXY0lTtzCPmno9s3rbA3lH1ki1yVvZ6N8SeySymwjZ78+5I7hVbSvDdZytm8NdJMLNqyK9Lp31r/hZ1jP3hdFop0By02gHckqsP5RAgAbBKakicE7ThYt11kkWO5CZLQ5w3Jx7/AOFQ2m9zi9ziZ3A+/vChcRbY7pnVoNxAHQrKqgypTBdzQB+Ubq2nrKrAOa7ALgjZAVQ67sARbf7Kcta+mLQDkRmPuUQ4fSrwaZLHkXaMFYtXw99WmfViHjLZzCctLXAtkAHbdaf6htU8j7PG8q6WOHRollcCo3leDcEY96+t0gH6WmRaWg/AL52+Kjgyu32h+FwK9O3W+kFGmw09Bp9RRgcpY+DFu63LrnZjrvpwqi1cbUekut0jebXcGq0mf5A2VdL0x4fUMOpVmnoQmJrtlvvQwsDfSHh1TFRzZ6tKvZxTQv8Aw6hk9yorR4qfPqpTqU69qL2vPRpmFpZpovUMdggzxOFayi4tJiOid5YywbH+6VT68g8rj4GUVRrdO2vRhwJLdwbrlikwH2KjiBkOH8LttPOCDkLla2j/AE9fmA/tvNuxU61vhUQ0G4mMJD7RMiUHOg3wpK5ug8oObLJqdLzHmpugjfqtRcN0rqoGBJQc12nq1LODQBkgZ96uZRdSokMME4KvpvL6jxUIaR+VaKNH19UMBtuqfIv4PpjSoGpUJc535it5vlAANaGtEAYCJt2W3G3SmxQlAmED0wqiFCVDm6UlA0oIKeCCKIEwpPVASogpKD5nUpcpkhwnEiJ96rLSDbyndaG6qo2xMjcFMK1N4h9MSdwI+S2yyh7hn3gK1lYgwZIVhpUX3p1C2dnDPyVbtNUabN5h1aZ+/coL2VmuHKbzsQlq6fmBdTMx+WbrKZGRj4KynWLSLmOiB6Goc32HbWEjKve0VG+zYnEH7+qqcKeoFzyv2cAgxzqTgyoI6HqgVsH+24xBtI6/wg/nouDmGC3BnH3PirntA/uAS4YP6qtkOgOcBPU596K0CoHfhbyuEjlODHSff8UanslpbcHed1lLCKrgADJkAHP2CtFOrMscZBwXCZhZsalFhgFp8Qn5ZBcTBGDP30VUgVOR3MwjzB+W/cq0fgJnH38yo0am6HOcdojzn6JtQQWPa6DDpaR99AkouiWnJGPBNXgFgN56d0GZogcuSMX++i0sMtgGzug++qykw4RFs2V7H8tT2bAACfH91Ua2O5eVxMeyNsZ+iDnTYHf5D9lQXAVGtGAi181OY39rM9f2KzWmgGdKdznOVzdU2wAEg7Hb7ldGiZp3uOiyVgCJcZabEj5pynTngQ4gyPEYWumeegGkS5hnxH2FnqsLHXs7EDf7F1ZReab2uBkdOsLdYgvb7UAwHHbY2/S6DHFsAmIvlaHsApkNu0XBO0fsY8VSRMWiduiirbPIe0ZEEDzUYJPKTm/hEfT9VW0+rdJuBlXFs3btcWwf4soovbz05I9pp2H3/CrAJEAwRkdZ394VzXSL3IyECxoMAyMROfuY+CirqFRoaC+4Pb6K7/Tktu07g4WEhzWkh2DKspakObyVDyuyHA4mP53UxrW+nqWlvte0BiRj796WqxtaTRdDt2zZ3u+5ysJqQ4wCDvBs6P1TtPMOam6SOgSbC+1bwGkseCAfy9O4/gBZ3t5TB26b/fitznjUMuIqNvY5+x2WasCGtMWNjIwR+w8F3561x65U47xlDJg5+ahsYG3dA3II3yIXRh9L9GKMejWmFN3IXNJJjMkrq0m+qpH1ZLgDHtHouV6MCo70a0w54MET0gldikz1VENNyuN+tkbXa955pZAw4W96ZxBbJNhuCiGDlgCPEZVFShTN2TTJ3aVmrBBa6xMg79VXUpctx5EKtzajLjlqg9LOCjdTy2BM/wCLxBWGllOpPsPwd1W9vK6HDG6YPp1fwnkduDumc0uZDhcfFBi1Qmk4i/RX0XSObrf3quqJpkG4IQ0jubT0yc8sHyt+iC94i5VbXcrp6K03b3CzusVR0KdQOAj5pyJwsNJ8FbKbwR1IUCuBBukgG5VtQz7PXshAGLIEGZAjzT5FrnuEhEHqEwtnPRBAbYVGoOwC0C6y6lAjBZXUzLY6KptmjumpmDHVUXtdJvaUxMY2VTXbHCYmQoLA6VIh2LbKkOgwVY10hFF4+KVlt4j4qyeYd0htvBGyDJUIdTqMJiWkZyW/ssGPJLxaq+i+kGuIDtUwGBkO/dO+xWWgJnCGCgTHZAm6qtVF+xS8Rof1GkJH4mXHdV03Rha2ukQbzkKDyb6oDZK87xTVGtW5GmWt+a7XHGO0lWuxpDQ32mzuD0XmDe5uV14jH9L+BhODA6+KUXsco48V0cTcwNiIQ7SofBBAfmpMYQ8UEDSjPW6WVEDzHdSZ7wl8Uw73QEFEIC3cbIjPUeCBmnsmmMYSA9fknAkwTB7oIT0F1PET2KhtY5GQtug07ajhUqMsDYE2djqpbiya28H0HtNr1pifZZP4p3K755QJqOB6CVi0o5hzTLf/ANr9lc58HqTsNvv3rj1dduZhyXVCCBBwBCR1ItAiJOwOff3TB3LYXcbePu+9knNI5ZkneMx+n8BYaIKwaQAJ6mLNz9PFXUtSTLmtlg/yH4o/f9lUaYqO5W3aPxEDM/wo5vIA1kSTAE4VRogVBzN9lwy0BVhzSeVzASMkgSs7avqyJcJO8z0+/ktb2CswuLoqDeI5o/dUdThHFBS/sV3w38riceK74cHCQZC8NPM0gyCO+ERqtSKfq6derSI/A4Oz2XSdOXXH+PckSlFly/R6vqa/D+fVVHVHF5hxEG0LrFbc3z30rd6z0ie3McjV9AHs0wOgXgdfGo9L4Nwa7G+6F74qk+mbYEr5HrXes1VVxuXPcZ8SV9X1D/VaSs/HKwu9wXySpeoDmVItdXRsJp02i5Nl9JDeWm1o2/ReA4YydZpWnBewe8hfQHYuhPoswvnFfTVdX6Rap1Ck6qaVR74aMEG3xX0YWEleV9HXt0jNbxCqPa1FZ3IJyASoOM3g/EXU31jo6pDDdvLc+S5mtGqYeWtRfRH+JaQvdnjVYv5m6ckKwcW09Ucuo0rgDmRIU1rHzTlJzITABvdfRH8G4JxEF1OkKbutM8pXPrehlKoeahqntbsHsv8AorqY8XYGRdVwZgme67+o9HKjKvJT1VB8f5SCrOH+j3/ec1aqypTYcNH4iFdMX8Fo/wBPpabXMLXO9p0jMrt0NP6z2nWAWgUKDYc42GwWbWaqWllKw6rKmpamm3XNo02ggZK216oJgESuHpKZFcPJxuuiXy6fkgXVaxml0VSrUghm057e+y8hV1b61V9aoZe69vvtC2ekWsFTVjTsMso3d3cf2K4/NJDTuevRRqNAqcxAnF3ffwTGpJmcYWYPgEjJQDpIATFbG1IyJJUceaLY3VLHSwnYnqoXQYHmoq7l9mwkn4T+ydpIgG+whVF0GBt1Tl7Wt9rJ2nKg0PeCz2buOLLKWBmD7QvnCJqw69iegRnmBBFjkqKZj/W04dkXaSV6L0S4g8vdoqjpbHNT7Ly7zBbNo6HK36GtU02so16QkgzHX7wtcs9R6z0qeGej+pn8wDfiF8yp0+auACvoXprWDOEMYRPrKnyBXhNKya/MLx1XRybGUoC3cP4bW1tQNY2GD8TiMJuF6B+v1HI0Q0fiML2Wn0zNJRFOkIA+Kil0GjocOoBlNoLjl0XK0OqTvJVTpNyqnOgxMFRTVX/HKzVD08k1V5j5qtp5m3yirtO/mEjIsra9JtWmWvEg5WAvfQqcwEg5HVXjiFKPakeIQcvWad9CzrsP4XBZm1I9k5GCuvU12nqNLQOYHIIlc2ppA9xdReGNP5XCY9yxeW51/qkvIGJVTqtRt2taeoJUc9wqGi2DUBh3QQtrNHzBnrjE7AYU8WvKRipuOrqBjaRaR+YGYXZoNbp2BrbkZJ3RDGUmclMQBsliSJwFucs9da1k7jdBzlh1D+K0qn9nQitRIkODrmVnq8Wr6a+r0FakDvCvjXPY6hulN1ymekGjcYdztPdqvZxbRPxWaJ6iPmpi63JT8FSzV6epdtZh8HK3nacOB80PSYUnopE4SkxmyAqITeFJlAcKIIoPm5bNolI5sY8p2WktkWglIWyZFvFbZUXFifNFtRzcEiO6dzOgz2SubGLqCz14fao0O7kYQNKk69NxaTibhVG3ZQEg2MeSAvpPpjmIkbkHCZlQVByPEjrOE9OrBAmO5Vj6TKolsNJ/M0ZQVtfyO5T7QODFiq6o9W6QPZdmfvoo9rmey4SNnJmH1jeVxgjogDXiBNnDFk7YdLcE7dPv5qiIJa4SRm6jXcp5SfP3IrU7+5SAN3MGZ+9rJqLyQWkwDYz5INM6d7jeYafK/wCiVtjDsncbxv8ABZai1xio2oBDT7IHT7CesZEg4Hu+4lI+7ADaM2wTH6BFh5qYaRcWP34KNKans0yAbm6VlSKQIAJbt1VpZ7PKbflnwx8FlJLDJwTjoqjTUd7QcDk5lGm6eYG+4nt+xVQPMyMRgIU6ha8E+aiulSMgxcbKlzoNjB+eE9CzoNxmZylrsIF8T7ln9VTVo89OWXLRYdR0WZljykzN2z8vgtjXRg5xI8f1VeooczeemQCLxGfctsWH0zw72MEdT9/ylqjlqcgkTdpJ+/BUNqcw525GT1lbIGpphpjny0ofVIaHNdbG0YI/lRjgCGuwcHp9z+qZgcbOs8YIOY/iEj83tNxbCKuFjBuRnuPsp3NkQDE4IOFnY/ldyusR+FyvZdsNv08vuVlRa71gIMB3YdFke3ldDYnoe61E8pDgL9esff0VVdrT7RwRJg3He/7d0hVXrJHtAwc9k7X+rcHAz1IVYa4kNEkHED78PBM1hdTIgwM26qkaXu5age0xF7d4/lNqGh1MkWBMYxEffhaFXBNIAwY7+P6K5zeanyuMgi98QB+gV5+l+MNQEPIIg72S7x03TOPtEnfaUrfad0ld/wAcX1H0cp+r4Bo2EX5J8JJXUqWAABPgs/C6fquH6anu2k35LQ90OAiVxrQE8rLyfJZKhDtyI7LWXezJB8FiLvbtMHqFmtRne1zTLXET3TMe2qOSqAe5CtqstPusszmzce5RT1aDqd2OkDEnHmpS1JaeV82z2T0qgI5XXGx6IVqQNjjZw2UDVAHN5m3B2Gyz6QxS5QfwucPj+6Vr3UncrsHcfmR0wANUAyC+fCQP1CDX+qpqCLq5okXSVO6oqaYV9N0EEWIWfBTg7jCDaz2jzE5UNjMyeqqovmxP7q8gBsjKgW5xbugLWye6a5vhQidkBF8XKy6q3ZaN5Cp1TfYk3hBVhoQa6DKDsItHsyfJUWzumyFW24B6pxiyBHGHJ2uhVVDBlRrowg0h0C26SoZEi5QDrKOuJUVxuI+0YImKjHYxDvorXib9VRxX2Hk/7eb3EK4e00EbqVqK3GMIYvlF3dJMYwoqxljIstLHT5LHgWV1J2xOUHJ9J9AdVSbUbUDXAXBOYXhu/VfQPSElvCXvbcscD5FeAcPasInZdf5uf9BAnFu6PY569UW3CBEiDkLo5IRCUjqITB0WcjAOMdkCeKmUxEJcIIpjKincIDHQKBAd0UBlMOqETuiEDCyZt/0SzGE7TNpjqSEBa1znBokk7FdSi2D6sfgbZ339nos2iaPaeJAbYSckrX/pU42HTcn+Fz6rpxHQZVimALDERd0fL4dFeyR7RHtAWAOJ/W/uWPTSG87hLzZonH38la90+wLgGP8AkfswsOi7mjcGd9h+yQVHVHFrRA3KqLi6GtI5Rk9Y/e3RXMcxjSDAi99vvKzgtdUDGyZgYA3n+VW15d+ISTYiOu33sqb1DzuMAXAO6cNnJ5WC0dfs/RFUPaatZrjembAtOSJ6eEbZstVOuA0HAOPP9lTzAuJI9nb78kryXPtaMmfvf4Ko3uaarQ8ABze3j1Weo6mJDjBdkn7/AFQ0tch4YRIOZ2VuqZB5QBBxIyg9D6N6r1uldQfHrKZkn/IFdpeI4RqP6DiFNxP9t1jJ/CDH8r22Au0ux5+5lfO+ePScPdtqrnwcvoeQCF8s1FY/19WqLTVL/ivp+krCvpadUWD2g+9avxIq4iCeF6oNuTSeI8QV8tc2KgJX1wtBBBuDZeL4n6K6r+oc/RhtSmTIbMESoE4IwVuK6ZowHc3uuvbOMmFw/R7g9XQzX1fKKpHKGg4XcFyixXqH+r01V5MBjC6fAFcThOmbU0Wmc4AsFNpg97/MrZ6TakaXgepdMOe31Y8TZZeCP9ZwXSkGJpgW7WUqx1f6bmInlLegCq1tTQ8Pomrq3MY3uM+C4vGPSBvCx6umfW6g/hZOPFeO1XEdXq65rV6pqvPXbwUkXXotT6R03V+bQcNbA/8AJWcRPkFVV9JeMOBFFulpE7tYf1Xn21q1VwkwBundVe72GuJAySVcTWrXanVa+rTq6l7n1WiA5ogDw9662i4npaNMUKbyCzPslczhmgra3UsoU3Oe43kmzR1X0Hh3DNPoKPJTYC4/ieRdyeh5g8X0R/Fq6YP/ACwmZr9BUv8A1lARsXgLra70V4Zra5qupvpvJkmmYlc/iPolwvS8Pr12msHMYSJfuirtN6vUuLNNVp1XASQxwMJdfUdoNLUqvEFowdz/ACV4/TMr6Orz6Wu6k8iCWmJHkpqatarUArVH1HHd7iVKRW57nPLnHmcfacepP7oH8RjAsCoDBLuqUf6ck5z3UbQkEwLwoLN5jae6WZBJGbAInYEzHdVFrHQ0fJRrodcSI3Vf5iMxZEPiQcAKB21OeoTkDacq0OLndT1KopCGiRE5v9/VX0adTUODKLCesWClahg8NsBJ6wow1a1TkpNLz2GF19JwVkA1zzRlosF16FClp2BtNjWgbALHk1ji6fhFQ+1WMT3uurR0dDT0+d9Pmaz2iCcx/C0zOyTWO5eHalxtFJ5npYpvtbPThcc4u7jHqmigKVOnNpmZWHSaYB0NF3dT1VlNgIkXnutuhpgauhaxqNkea7PO9VwnQt0GkDTBqOu4jdanXuU8wMqt5yFFVudBsqnuDriAeiZ575WV7i12YBwUUXOmQbT+iFOyX8T5FuqZgkILHNa4QVnfQ5TIuNwtJbNwbqN6G/ZBkOnYbgQT8Ur6XJfotJHK6HCQd+iJYSwgjmaRYzhVHP0+jB1D9QR+I2Efe611B7TeysaBTaGmwGEr71AoqVBExuqZgE+5X1T7BPTCzC8ACYyVR3NK6dLTP+2PcuR6W1A3hjWH8z5HkutpBGkpgiDC876aVYZQp9AXLVcJ/wDTyNJvPUMHC0Cl0VWlEknqVsbY2CjorFPqJXZ4VwStrafrRVFNhsO65wEmOq9twqkKWhpNAiGj43VjPVxgp+jz2Z11TyH7q4cEcMa6sfEArrqI5+dcr/pFQY1c/wDKn+6R3DtW0S11F/aSF2EJTF864FRmpoiaumeQN2GfkqBraRyHN7EL0yyanQafUj+4wB3+QsU8Ys/p/r5cD0spyz26KouIEZRFSLb9lHUxZOClLI7d0weDYFPnJmFBndSgz54SOpkGevRauUEXEpS23WEGTGLIteWmxiOqtfTBxfoFU5hH7ILTUFUQbO8Mql006gMEDBlA2PQ7yEwdzDlcJHWMIDUuQ4GClcJFxY9FB7Psm4OCN01Ix7LmgxuUDNqFlVlMjma1twdycq2zXFrSS0iWkbBUvsDNi67SFKLiGgmxm18fcwo1GloJaCDINiBuoLXFpyQUzByktGBDhG0R9YRAmTLST7Qg/f3ZZbEw4SbjEDaf4VFWmC07xuBnKusCHDBGI+/D4qw0+emC25OT3H8woY5zCWGHXA+P3Cd7YdLbg3BT1qJBki2QUtMyC1wsLkDbv97Ko1UCXU73Ix3HRaiJ25g74Ln05o1AQYBx3XUpctWmCIO4Wa3GKrS5bgkDcR9/RRpBwb9AthYHC1iO30WZ1ItdBvOCCkqWMlWlyuNRogj8QAyMT+nipQPK6MEfFaTJEAEOHXb7FllqMLRLcjAjC3rLa7+43mAhxx3j78FS5vNLHWOQQfu4NktCrLg0kmcff2VoqNlggSRuOh/hQYS65ZUEEZjYj79yajULTykwT0KsqNDmjmOMOA+nuWdzY/ECAdwFRrFWfZImL2+/pdB7RUpkNyMR9/qs4qOFXmJhwO26tc7lfIFjgdfsLKqJI8BsBCtDAZ5bA3+X1VdYcriW2m4v1VtMmMgTAIA+9wqRcxpc0AWvn77K2pBqhh/NImOoP0RoCXwRdvbxVLXc2oBkTzDy+5V5OmV18mSeqNBvNWY0WlwHhMKOtbH3+yu4fT9ZxCg0iQajZHW4Xo/HF9bot5A1s2AgeSd5gt3UpiSSq6kk2m284XFRrO5WTAIOxWAQ4zBAGI2V1Z0iMgZus45Q+AYnYrFbi8CRHNjqs7wQcz3V45Tj3SkqsBEgOBHZRVQHTKtY7mbyuEjr0VAdBvtiyvpua+0gHvugo1NOWkG4OCsfD6xdWrU33LIv1mfounUbA5XRG65Onp+p4rUabh7OaY6H91FddhnzQePOEGmIgJ3XFlUZnWMhQGEzhBjdKLIHDouDBHRaqVUPsTB2PVYwYsiHRgwg6DiBaYKWZsQsraux23VofFxhQXZvuFXXbzUyALqNqgmB807hzNtugwZhWmzYGUgEOgiITqgNsBOysBVcQ7sVYAgrqXHdIy9irXi2FS03hBaOisF2wQqmqxp80HK4zS5qfKMmWz4g/qFn0dX1ulpuGS266HFhGlLwPwkH3EfouLpT6mpUpYDXez4HHwKlb5bnme0KuYwiXyL5SkyVlRmyZjoKrJtCjTBEIBxtvNwfVDfln3EFfPiJJjIX0HintcK1Q3FJ5HkF4CIN8noV1/m5/wBAFhIt1UInGUQYMZjChEXGF0cikT2I+KWSDfZORNxYoSHWNjsggcDvCMSqyCOyIdGUBI6oJuYFSIQLHdSCLyQm8QoLoID7k46hIBGLd0wti6BjbysnZyGzeYz1tHzVdjbCv0tLn1DWDE++FPwn109PTDKTQcH2jfP2Lotbz1ACIaLm2VeWy6NoiQPvYKtohheRHMfkSf1hcf13z0tDzzQLWso1/OQxpgGwjYfUqrFMkm59megGfklYZE4L722n9rINodF2w1oFh99kJ53RJAJ5jO3u8I8pVL6kVA2YYxvMRO5/YBKx807GS88sdB091kxFzX81SwAaMBWVKkEMJJcRc/4j+TCzsF+Y4JtbKjXc9Rz3SASG+7PwlMVeR7IAHjZK5/KACJnMn6JGudUqBrRzOcfZaNydl2tHwRrSKld5q1NwMBRYw6TTPc6YJ3mF0HacubcAkbHddBtJtMQ1oACjmKNOJqqLQyWwC29l6HTcZ0g4Wx9fU0qdQMgh7wCYXJ19MimXtEEXx0VXBtHpuICvSr0xUDCHM5h1W+Lnpz/pNjyfOKhlpubm/Vez9EeKtDf6Cs5oOaZ/RWP4DpcU6TWeSxVvR57Xc1FwBGCLQuuuOPbKLgaLiWs0zRT19CpUAH+qwSfNdSlxLR1bN1DATs4wfiiNJaSi0RlZa3EtFQbzVdVSaP8AkF5njfpbzUX0OGhwJt60j5IrJ6bcWbqNU3RUTNOiZeR/n+yp0Ov1lD0dLaNNxNJ3KHgfgad/fIXBo0n1a7fzOcbN6z+6+n8I4ezR8NZQe0FzxNQEZJSj5dUc4vc55Jc4ySTcyk5gLEwOkL1vpD6MO0xfqdEzno5LBln7Ly5otcYwT1QV+tj2RYbrToKNbWahlCg0ve82A2+wqTpQ0S6oGjuV2/Rdvq6levTmA3kDiM9UV67hWgocH0kAh9Z343jf9l0tM91Rpe6wOFxNFW9YeV5JJWypUrM9ltgNwsK62y4fpbqBR4UKYMGq8DyF1t0urJPLUN+q8h6Y8RbW4o2gwy2i2D4lVHMDmlpcbRkrEHesqFxm+PJWPq/2bWBVVK8npYCOilbgVHS0xk2QdZvLNhYef7BMbua0YHUpaloIv+/7BFCQXcpwFGmXScbAJGGeY/YUGBECNvFVDze++VKbHVncjbk/f6pCZuNunf8AlbeEtIresLC4AbDr/Cl9RZNb9LwhzoLzYZErt6TRMoNAa2B2VmmDXUQ5tx2VoqBuYBXLXXFjWQIRLYud1jqu1Dz/AG6rGDwws1U6lkAay/Tlyg6Z/FZCvpqmq0lfT0gDUfTIAJ++sLANU/SaSpWrudUDBOMzt7yudwzjmrHEm1HBjnvPLyxZot8FrnnWOuscz+5pKhaQRymHNIxC7XBmf1euohhiDznyVXpC1lbUHVDlY59nMANyJ9oHyWn0Npudq6r8tY2Aekwuv44/r1zrKlxh0TlWvdtvtO6z1HE94UUrzBvbos1YSLFaHHmbI9yocZBGYRVFJ01LdFewQIVOngl5H+UDyWgW8lQ7b9ioBBSYKcCfFQRzQ4XSVB6tkAySRHnCtAgSdlV/qOJIkfJBKjg6mCBcJMunoi4cpiZlA4kZQJXMNE2lJTEnlBEnEnKNX2iAbxdXaKmH6lktAi9u37qxL8dZjeRrWjYQvEemFf1nEfVjDGgL3K+bceq+t4hXdmXmPJarjx9Z9IyG3ybytYbuBlV6ZsMHQLW0SFl1ChTL6zGC8uA98L3lFvLTAFl4rTVW6fUsqubzBpkjrC7LvSRjRDKDvMrU+Ofctd9ReYf6U1gYbQZ5lV/+1VcZpU0Z8K9WovO6f0pa50VqMA7tK7el1VLVUw+k6QVWbzi5BEhBVh8hOL3PzSuHUX8VaRN/eEsXvcrD1qcG2ygqEZVhEWjCQt6b90Fja8G/vAVgeHd1kLbX+agJFgbeKg1loNxbxSOpSLXCRr4EA5VoeR3CCh9PqJnqqiwjE3W0vkXvPRKQ0noTlBkvg+9EezB3JvdaHMGNgs9RvtBp3+CCSDc+0SndYsABBm4Hn+ippG8nbAWhhkybkiII6/uZUqxpY7+4SDixA3wqWVYqSMY8E9My4wZJ6ffVUgRWe04Bm28eHuUb1uIaKZJsG+0PA/sUaXskCIBuIOT9iUrb0yBcFliUjHubWYNpx4t/aVhppdTaXOaZO4jt+xnxWappvaIbAe3BG/u+4WmnU5iw8xmYM9R+xCaoQXBwsBgg+CDnscA403+yB1/L+32Fq01U0n8p8wT9+Kr1rJDKoMkyJj76EINhzWg2mwM4PT78FUjqCHN5mCZ+KoqU2H8NpuAT+IWS6SsZLHZV1VvNcCSNiFhtleOVocHCR1+/oq6hkEmQOh2+8rQRzNDRZwEkHf7Cqe0lvNgjM9R+y1Ga57/7TuUzB3BwtVGr6xtzDuoVb2ipTkCI2HmqGuNN0HBx3W/rHytpEkgjO04+59yzzAIuRu378JVrbwDebSO3h70lRsGQYJyEhVT2c7PYu5mIOQjTdz073IsT+qOXSIDh0Qa32pAgO9kiOv7/AASrC1PaaARE7+Cv0rZpkD8sQPEhZnuIHKLncrbovZqEyINiCc5+qysX0CAZIgndUhnLVBbZrntj3p3uDKtIASARt3Q0zTWcKTWPfUDgW8gkkj7la5TpkqH2vHv4rbwNpfxnSACZqt+YVGr02o0tYsr0303n2uV7YkH+Ft9Gb8f0hAk86776cv19RFpJ3Vbh/bvk5lWNECTcpHujYEDNlyVje4jFgeiqInInurHm5i/WyTeAJHcLFbgtcW4uFYaoIhzYVYcRsIR55y3zCiq6gBOIVbQAcwrnCcH3qomDcTHRBoI9ZTg3cMLl1SBxCmTYkOb8voujSeAYAjuubxFp/qKFdpFqgDvO3yKiugy4VkyFRTNleL90RU9t0mbhW1LeCpNj2KAzJkZCmVDa4Q8FVEJg6BBSZtuFPFBYHQZmy0UKoPsg5WZjS6yvZTDIJN1EI5sVTG6PyTVG+2Cd1PkgBbPiEW4tlML90QIQK5si91mw4rYW2WWoIfKoLbK0WVLTurQZGEFOvZz6KuBclh+S8/qfZdQriYqN5DfcSR8JXpXjmaQYiLrgsof1XDKmnEesb+AnZwx8R7lKsI18iUxviyw6Svz0xMidlp54UbWC3dMDe6qD04M4Kim1LgdFXBwaTwfMLwLrGy9dx3V/03Dntafbrew3zyfcvI5Mk5Xb+bj/AESJuVIixwVJgxlE37grbmkRjG6RzZvuEQ6DBRKBAZsc9Sg5kHqEXNm496DXRYoEFkwdsUzmzcYSEQgfOCphVgxhODNiPNAR4wmGLYS5wiLXQMLefULo8GYX6lziJLW3PSVzxYScDFsrucHp+r0j3usXmwjYfuVnq+muZ7aHmxIsRcR2t+qq5QWsBMC0+ZRqSG3yLZ6fsEHEEtadgM7Li7FqmWwBAc6COn3ClMczhImTiMwhVMVWAYg79Y/hNRMEE7Wx97KopqOBNVxMweXxn+FOYgWy1tu5P7Kt3s0w0iTO3YD6p2jmrsaLgGT3iPoqjcWinTDBHsAA97fUlZhVAZzYBwD3/YK3UHla5xyfv9FkHtFjQPI/fQEqRXf4BppnU1BmzRC9ACALLFoWCnp6bRYBoWnOFG4dzu6rLpUKXGFAtRvNTIN1zPRp3quKPouN+RzI8P2XWauNoXBvpaWNMgmQB3aZ+S1PrPXx6d2cqBqaSTgFWBhG0jsurgRojNkKlCjVEVGNcDsQmcYyYSg9DKqOfqeB6OpcUWgnoubV4DRGAQPFemBlVVKci6DzVLgXqa7K9C1RjuZttwunU41xPTf63DjWAyWGPqtjW8rxBXQYQRcAhRXFp+l2ixqKGp07h/lT+i8dq6jeL8aeNLpzRZWfDJFvE+6V9LfpaFVsPptM9QsT+GUKdUVBTaC24IGEHzrX8G1uiJNeg4NH52iQV3uBtZS4dTYCCXe04g9V6TiNRo0NQk3IgDrK8qKL2gcpLT0B6qarfzGlUkGB1lbmVn1WgirjaVxBWrNtUbzgKynrGsMmQNwQg61Wr6qm57jIaJLvBeBr1qmq1VSq+Saji4kbT+y9PxbiLX8NqUaLZe/2Seg+7Lzceqpw5sE2EoEqOjBx1T0zFKTYHCq5ed0E2Ctf+UExOyjY5dGOnZV13TUtcDHkrGkNcXEyG39ypiYJuTv4oUPygdcqD8Ii4GUrrNBHTomAgAxbxVZB1xb3yu/wKkBRLiJJNlwHXAiZJXo+FAt09OLSJWevjfLvsYAJFpGxVWpoVXNmmwVDuOblPlYj4BXUDLRJlOXRjC5OjzOvdTpAtqV69N5denUaWu8iLH3lXcPJcJ0eheQc1azuUGPeT7lu4pT/AKzVaPSCQC/1tQg4a39yAttflo0paPwiAAt/jLna1lWrw+qyv6pocM0ySRF/O4VXCeG0dNy6vVP9ZVI5mNcIDfvK3aKm6tU9bUuG4HUnf3WXL47qi2vU07HHmtzEDAN4Hkt8/wCM9f66/pNRp/8ARNPWbBc6oHc3WQVf6I0uThLnlpBfUMEjIXP49qAfRnhrd3wfcCu9wVjhwfS85gmmDAHVbrjGp7ScWIwqjexz81eWzhxnqkc13UHxCy0yk8roOCqqliXdcrRUk2IB81l1D2imQ6QcC2UVXpzytAKvmcYWZphoAyrmmB1KBjYzlMySb2SAyYAkK78Lb5QCq6ByjdIPZFt0v4nSdkzrBArbyTdR2J2RbYIPeGsJdYC5QYi+q/WikwtIJAx1/lehp0KdL/TaASuBwp3PxBjnbkn4Fej3V5c/6/4Sq7kpPdjlaT7l8w1vt6kzcl1/NfRuLVPVcM1DsexHvXzh/tageKrPDbSENWgYWamYwtAPVR0HJ+qAb1UnqjKCl1MEkEwqjThaHmCn0ukq6yoW0+UQJJcbIMfLBtsvS+jIcDUAJ5fZPvBWSnwZgvUrzGQxufeulpB/R0/V0CROXOuStc9Yx1zsd3KBIGSAe5XIdXrOu57j5/RVm5k38U1n/jfP5nfKhHS6rIIuL9UoeR5qOq3lEbCUhb5jwUFUHsRhMHg2JUFZYZkqtzSLlawGmxItYIFgI7HCDESR3CZtUgwcK51GbgQeoKpfTLci3WEFzarTY5Kfl5hYyd1iuM2TtqOaReQOqC98jHvVTjIgXIwVY2uCIdc+KL2A+024HRBjmDa0q6m72oIiAbntP0VDrC+WmCITNOItI+c/VBax5BkQT4pnOJqOItImZzcH5KmYdbHfumc6W2xiB2UadGk6WBuYxfw+iBMguGwz4g/VY6FUtggyRme38q4vgVGgiD8fsFZxqVqBkEi0HmAQeTLIkA9/vqqqdWBm52++6Y1QKYcTBBtfM/wpjWmqECi8ONgeb3fykYyeem4QAZF9/wCQlDpBaSADIJnGP1CNFxqagEmebcn73KItDy5oqTLmZPUfxbxW9tSS07HPZcukS2qTcAkCfGP1Wym+aZtEEb4sfos1qDXHK6RYg3jofvooxwqS1xkkZjPu/ndPWPPTDwZJ7ZWdh5apjB67oKSzlqOaTeJB64/QrPVbMyIjYbK+qfVuYCSeW3jP7H9VXVsSRBB7LpHOkpOn2Zk7Hw/ZXPu0HE9/voqJDb8sRuDn3z1lXQ00yASN7/fREJ8IVbSWlzCYANr+P6XVrXNsCYAwZSFpbUDsNESYx9gIQpbzcrxYEwe32Ft0zeRzTN5932bLG32eYOEAe1cYhdSm0B4aTEkj78rrPTpy1aHhY1FQ1KruWm0zAN3Z+q9PoKWk4Y1/9Np2sc4RLRc+a5XDnj+kIcLA2EdZ+q6lPTPrEGqSxmzZuZ+SxtdPGOdxfRavjnEJZTY2ixgaHvdF7rdwv0YocLNPVurPq6in7UCzT2hdAsbSpgNs1uyrpB1eqyoHFtNrg6TvHRb5/pfjHX859jtpKv4bKllVjqrabHB0AudeYUquDqvKZAG4XRw+MlT8RhRruVsOg+alUsBsXHySs9W4e1zDyWK3DcwJtv3TNHb4oCmw/hJ9yBHLYn3KKsLWkQ4jsAs72gfhuO6sBAyZRfyuFrR2UFLbOkWXO4qeUuA/Keb9V0SINlxvSisdPpudpgvZyNPQ/wAGUWfXVoGW9VoYVi0lQVKYeDIcJb5rWzugd1wqHCcrQbiVS8QUCT1yFIlEiRZQdUEAlO1snqgDJthWN9nHmgtaABGUSZvYdpSg7i/ihPuQM8SBGyU2tkdk+QQAl27hAzfC6sAm8JGWvET1VjehugMWWaq2XWC04wqn3P6ojNywnaY80zmxdQNk39yoBzfdcbSn1WtqMNg5xhdtw3XF1jCzVOc2xDpUHL4pQOj4i8tsyr7Y88/G6VlWRleiYKOpFN1RrTFpInlmPohqOFaWpPsMB/yaIPwTGp1/riU3A5V4LQJMDxWynwRlR0Cq8DaAt1HgdGkeY1HPeLgvOE8a15R8649qjqOIuZcNojkaCPeVzdrLpekVP1fpBrWEyQ/PkFzZ67Ltz8efq7QPxRF85Q/VLi6qHdZAGFAZCkRk3QQ3SuE+KOFM2QBrtiibpSmaYsfmgVzIwlwrCZyBKUiMe9BBiycGPBVi2U7YORYZQX0Wl7g1p9o/D78u5hd9jRS0jKbDOACd5+5XD0nM6oGtsHmJ93Tt8F23P/uU27D2vcuXbp/NVVdLcTKLr1gBvbHQJHGAIwLY+9gmv65o3jHisOpajpcATBJMdoj9Ama68Azc38D9UtS4Lujz8Sfoow+ywnIB85KrLPHMGki5bgf+n6K7TAuqEkyW2nxk/IwqWeyQ2YEZ6R/C0aUQ3mOXHmMd/wCISk+rNa+Byjfr2VFIh1cSJiw8v5Rre1Ug3kpdOJqNOSTv4ov69jS1FNlMA3jcJhrKLjAeB4hZWBjmgOIAjcrNXpaam8ObTaSeijTrB4NwQQehRF1ztKL+zI6iVq1dV9HTS0EuceUED8Mzf3D3oF1GocSadEhoH46hNm/v8FwuA1W1PSVlQEBkv5STkCRJ8ihqKmtNCq1optZBEwSSD99AsXDmltR7yJhpmO8fRXn6z18fSWiXK64sqqTuYBw3Ez4q/Ak7Ls87NXMYVAN7/BcTUelfqdVWou0tOo1jy0ODoldLh2r/AOoaQagMFMFxHKD0VvNntXRpiRYkeKL2kDqpRuFa5pIsJRHPe6HQbeS00nyLFZ9QOV1xHiFZQdIjPksq1tPRNUHNScTsFW0TgQl19YafQ1KjiAALmUHE1ji6Q6SAszWAi4WsuZW9qm5tQEWLTM+5RtGRGCorI6g12AqnaVpy1dRun5RcTKFSk1rS5xAAuSThBw9VQp6ek6o6wGZXn38+oq8xF3YA++i6fEK7tbX5WGKTDg79ylo6XUVGlujpGo8mDUNgPesWuk5UUtJ7QosaH1XZGze5VGuof0+sLCZI3O/2QvZcM4PS4bpS+uS+o67nEZP0uvIcU1H9TxCo9t2gmPf+6DIfzA4jPj/Crn2jGQncYEbZnqq2mTJ8IjwWogPEQJuLT4J8U2kXkSkqmcY+qscIDB0beBhVCOu5oyQvUaBsUKcY5QvL4qCCvWaNsUWDcDZY6b5dSlZoAKsd1WdjoF7K0G0zhc21DmlmuGqDeb+2aZaDiSD+kJnuqvzTAacy65S1NUWXbQqVAMloH6kfJU0tbU1ddlKnT5A4xJMkDf4K6TnU1XEHaBoe7TuNMixabLjBmp41ryadOaj9gbNAhes1+mpVdC6i4SC2L7Lm+i2lq09HqH07VxzNaSOmFvhz/o4XHKlWm+joaj2vGkbyS3cm5XX4W7WVOFsc7VVeYEgEOiAIt8F5mmDUrufWdLy480nJ/lez4UwDhlEdZPvJW+76Y/nPbOKuuabamofE/VWt1vEG/wDkDh/uH0WssaMKp8DsuXlXbxgDiepH46LHdSHQq9RrWVy1gY5hBvP7Kuo+BYArMG+3O5ytc2sWR2abBHNzSnMA2WKjUdTsDLTidltpAVPa2W2FlMQJO6Wo+LDKL3co7qieYyUFrLCTlFx2RAhqTJQNMCFi4nXFLTQTBeYWxwjzXM4z/wCAG5uT8Fnr41z9NwaqBqadRzXBg3jrK9Q0gjmBkFeV0Zho2Xc4dWkepcZGWq8dfjP9uN9xbxHRnXaQ0BU9XJmYleaqeiWpDuanVpO8SV7BKV0efyseB1vDtZw5odXpNDTbmBss1HUsquLYgj4r0vpfV5dJSpj8xJXkNHaqTmVHTm7HSx2UUbax27Jg0usBM7QiqnXXV4Ex7TVcWEU3CA4jJC18N4FzxV1YIbkM+q6+rptZpA1jQ1rXCABhXGfL3jnAXI6Jg1DDymGVhtFA1GFN0HzssPjPwSOb5d0RW2crA9h3g9YWhlcycfNIZb57rbyMdg+SR2nmwvKDJ61wEhO2uRklPU05bgfHHvVBYQbiPJQaWV5EExGysljsn3rnwReUzXuabGexQa30A67VmfSc2wH7qxmojNh4K0VGuFzKDHMZsnp1eXOyuqUg4SLLM5paYKBtSwTztw7PmqW7BXc0GDcECfcFSRymxkeCAnPY9EzXWg7pcidwoLGCio08pg7d1oa8E3AM2Md1ndfueoCZrosb7FRY0c8CO2AI3+9kznyIFh08FVmDjYohxLYxB2++yimc+Be0TfzVmiPK4SBIBJKyl0NkiQdjsrKToa5xtAiJ6/sh+tHMHPMi4I+EfRbQIaQbGZHw+pXM0556rZ2Nh1+yV0Q6WlxvJgd4/dZrcXB3LTzHTtlZabgXAAEHp0j+FaHHlkYHx+ysjagZqDNwCpFo64lvKTdh9mD99Er8CBIIuQVdrmczXAAAi+cx+yyNdNMA2j9Vvlzoc0GYsr9OOakSbS038P4WfFjbzV9J0ad7jbMedvmFakVSTY3I7JajwGcpuD3wmcfaBGDn7+Kpe0vqBrYJJixQ/V34XNc24Igyczt7j71soVgaQgmW2dfMft8Vj5XaetyVRBGxGfuVbZ9QGiIODJyDtdYrcej4fXinDeUg4k/fRd+lqCQHOkCJMheH02odTf6mqeQ7O6Fd/huseagp1pMD2XArnXbl3+Q6hwNSW0z+Xdy0lzeZjKcAdtgFhp1XEEO2wVZpnufUdUIgfhHeP3SVbGjUVNLotJUrVWzy+0S38Q7j5rbQdSrUhVpuDmPEhwOQvMek+ta3hrqJMVKrgwD4n4Bc3gPHncMPqa3t6dxxN2TuF24vp5+5leurjlcQBbZI10NlwBB6INr0tTTFajUD6brtcDn796BBO/7qdJBdUP5TI7hAVJsbIFsbe5I53LmfMLKrERI3VJrsGTB8Ev8AVMNuaPJFaDfK5npFpv6rg1Zou6l/cHl+xK1nUsznyRbXa+W8sg2I6oRg4I/1nDKBF+VvL7pC6jTsuNwNvqKep0v/AMisWgHocfBddrpuEF7TIhVVLFMx2yFT4oK/FEC/ZLMGEYnKB22wrAbQd+iQXHcJgZzjZAWktsATHVMb5NvFIb5MEYhFroz70FzL26oYCDDLohNgkRjsgjRPl1Vm/UqsWNjM7JwYFjbogsm0gQFWQnyBNkrnNbm6aZSEF2BKgY4flPmq3alwdDYhR+rAEl3kFPJrwq71bt496x19CyrVLjVgHYN6JH61x/CIHVUHU1AZOD3wptWcf62UNFQpgtD3knYlLqh6qlzUXSRs49VkOrkw3mLtwwSU1Jj3HnqSAMMJwtS065kZhrNTSqcwqUw3/Esn6K3/AK+8CHMpOPWSFoNJhy0HyWXiBo6LQ1tS5jTyNLgIyVpxeD45W/qOM6qtAHM/AOICwuHRM9znkvcZJuSe/wC6XIjouv45hM3JSkdUTY9kYnCKSYwU2cpTbsgLIHQ8FJlTwQSQbJcFHw2UzlAQZFwob4SixTIFNinYZkAEnrH31QLZwgwS65AHWEHS4ZTmvzPElokA7T+y3l81XuH5Wxnr4LPw+mGUOYCC448P3VhsXibHbw/lcOvrtzMiZaBgzkd4VgJNZzowLdsKoWcG4BOD2hW0716sWj9QPoo2rcZp1BMAe18/qmcYDRawuCOn8LPTfzcsmeZgBneY/RX1rRuS04Hj9FUUvEVINoBMR4/or6DuWlJta6z15DubJDfqrWOloAMzFkID5LhOwurdLScSOUSQJj3/AFVL71CMwM+K7HBaIqVOYiw/RRcIx2uLeWmeUj8/L2HY7notOl0lQVxWrV6tV0Ryk2M/fvXUNMRYRKsaxrGzEk5PRNaxVQp8rjBEdFbqGc9MNE2Mj780GwHQN1fyS3F9pUHO1FJg0zy6wDTPZcLhVCrVo1RSpue8gWaJld3i0N4XqibTTLffb5lVeidKW1XEZIv0hXn6z18em0we2hSDrODGyDtZW16wp6eo91g1pM+CAba6r1lBtbS1Kbp5XNix6rtrzvmLnesqOqEzzuLjPf8Alez9F3TwiOlQ/os59F9Gfw1azR0JC6/DOH09BpfVUy8gu5pcczH0Xbr+nN5yGOhRadiAPBeM43xXU0eM6hum1FSmGkNIa7svZCp6umSdhN18z1dQ1tZWqm/O8n78lP5yW+x6n0d1eo1rK51FV9Ut5bvOJld2kIyvM+iBvqB15YXqKdjIus/0knWQaaYlc30pqCnwSrJjmIb8V06YXD9ND/8AopjZjmqBYHgmgsqczSWkYIMfJWUtZq6ABp6qu2duc/qlqSASN0+l0lXWVgym0uJtYSgvp8Y4q88tPWPM/wC0H9F0qR4nq6JZUqVKoO3KB7z+66nDPRatSaHVHMoneRzuXQf6N0qjYqaqu6OpFvgsXb8dOcn1wGcJe0TXfQEfkLz+n7haaepraCGtNFwH5AMeELe/0ZbTaSyoXkYHL+6q/p6mmBpuptA7b/fjCxlb8pXM1/FNZqaTg8CmzLr58F5oyS5xH3/C9JxJ0U3sLRDrnlP30XCc2aIOC4kiysqM1Szb9LA9/wCUrLuAO338lZUEuAJid4+9gq6YIcSdgTbutskPtEdzhXOF2wbAW7z/AAq2fik3hMRBIG3bogFIc2oa0ZJiF6fTaij686cOioNiPxR08153SM5ta0DJPzXQ41pfU1NM+TzPa74R9VmzWpXomiRZWhhIXl9LxvU6f2awFZo6m/7+6V6XhFY8TY51MGmGmPa7Qs4urORwwYV1AMpHmDGhxyQMrou4fTbpXge1ULcnsuSXSIGFMsJ1vxoruNVhDbkrTwnT+oouERJWbRN5n3uusIaIFlvljuvm/F6B0/F9W0UyGCoS0gZm69PovZ0NAdKY+S16/TNdqnPA/Fc2z9wslR3LYGITqn8/q0utYSqKhqkeyyfApRXixV1Nzqv4Gud/xE/Jc/btsYvbJ9tpaR1Ctp0uYGVvGi1D2yKRA/3EBOzh1YZfTb2mYW+a59Y5zZaeU2hWse4H2ZPgV0Tw2m7/AFKsn/aPqrGaDTM3eT3K6OesLnyL5TU7mStdTQUnD+25zTsCZCzBhpuLXWIz3QM50CyUXMlB7owUWmAgJMmFzOK+3rWMFwxgt0mf0K6dO75OAuLrBWZxGo+tTLQ8ywkZAx8As9Nc/WukOVoAtC00qpa4EGCMELFTqA5KvAkSFh0+u3Q1rKgDXey7rsVq8V51tQtMG4W6lrKtOnHKKgGATcLrO3n7/j+xw/TGrOrYwYa1cHRi0gZK2cX1LuIa573MLLxy9IXS4TwGrXa19T+1S7i7lv77Z/8An6y6fT1dTVDKLC5x6Bem4bwmnpAH1IfW6xZvgtml0lHSU+SiwNG53K0KufXWoFTq76Z/a6uCr1N9NU/4lGefrjk+0mCQ/iTAxhc3pNKiCBRHzpzZEgX2Cqc0i4MLRnt1SubOAtoo53tsLgZhMNS4bR+qLmQImSEhYOgKirm6vqYTitSdAc0GViLIMgxPwSgOGLgKDc6hRqXa6CVVU0bxdsOjoVn5nNNrnrKZuoeMOx3QI5jmky2OxCDXkGQfJaRqyfxNDvEIE0KmWlp7H6oFZXjIlWO5arcQe+6rNAEzTeD2JSlr6X4hA6oFrMNN172CT8VvddaTy1WgGAYsZxlZXNLXQbEbIA0w4E+aMScSR3z9hRwkyBBN7ffVQXAIsR9/sgkwY2G6huZF5zCcjmaDudozCTa2EVYx5LYO3dGxkA2HUY+5VQPK6QmNojB+/wBVFR2IAuTiPvqmDpBa24FhH7JHOhtshKww0zsg2aRsS9xuNun3nwWkuuxnS57LNQMNAcIAvB3+8qxh5nFx3+CzW41OfFN0WMffyWKueWox4tOZ3IVxdIPsyTgffvQe0VGEATF4jOMeSgve7naHi4NjOywlpbLSI6d1o0x5XGmXAseMzg/YU1DXtbdp9kwZH1ViX2yO6kR1V7nculDRv26H91WH35SYDu6FeoDUMWAENA2haYLzQLXB36LRoaArVnFwkCwlZ2nrsuvwakDTaTl1zBz9gKdX01xNq2tw8VBy0+Yc2SDb4+KDeC1GnmpvI7Ar0OnpsczlOQOifkLDETO5XLyd8jzVTQyQwSXjqcfLor9NS1FFwLTPKbT9j5+C7RoNFwwCcwOqSqwUwIaC91mjr95UWDS1VWtDKnMwD8RGT8P1K6Hrw1vsggDYhcz+v0Ohp8lTUsc8fi5TJnwHhHguTq+OPqnk0zfVsGC8iR9+JVnNpepGTjuvOq4m4tINOiOQEm07/Gyxtqudlsk7Bs/OEzdOOWOaJ6sBT+prR7NZrwNnBdpMjzW7dWaHXanh9X1lD1jRlzQPZd4i69lwHj9Hi1T+nqMbRrkS2D7L46eS8MQWmKlODs5q0aLVv0Guo6q7wx3NINz9iyWEfTH6dwwJ8FS6lFiJ8VNDxehq9Oys10seJDgPvdbm1qTxIcCudi65VSmwZZHkodCwUDWqFzWi8D911Ypfi9k91DUYfZsQhrz4/pXuLadYEj8pNwpVDNMwvqPDQMGV038I4fXdzikA7/JjiFir+jFCu6X6vUuOxe4GB7kXY5PCq7KvEda5hkO5JnzXWDoObFUUPR08MFWqzVB4NyHMjCgfFjIPcKNT38bGGcJ33ErMypNxCv5ppz0QJumDtvmk5rxlWhpyMFBG2PZWARfdVuaQOZQPgTjxKB3AkwPKVBIMkeKw8X1tTRcMqVqMGpZrOY4JgfrOFzOCarimpqHm5tRRDuV7i5vskjY26gYwqPRsdHQq134iQcqtlIi7nAdgrRyA3uRuVNMKL4knZO54YLkSgXWtAHgs1WqyYMyprUi59XoYWerXAwZKqJLhY2SBsXKjcJVqVXYsAqTVIEkSVupubgiQmfp6NYWEEYKqvPV9bVqWYeUHAC5WpLy15Bc4ggm87j9F1+I6Wpp67y5kMe4lrtjP34rIGAEHIMCD99l0mOFt1yjTaTPICTiycVK9ITRqVmjq1xge5aBpSKr2uENa4gDwJRfzFvK13LOXELrzxsT2rZxTXsxq6tv8jPzTariGs1mlNDU1eem/ILQCY8O6y8oDvZ9sjYDKJa4OBc1wnqIn3rFiEp8NoPbLnVABnlOI8lznUmkj1YcATDZPMT8l3HcrNJVc42Ddt5/mFzNNpfXYqcjQCajiPZY3udzB72WpWeoyv05NJ9SmS9jIDpEETPQm0iMqiYyujq9WPV+ooAtojDTkz+Z3eLdAMLnnqqyMA4CQiMiEwEeCOcoKphMDNlHCEuMIHNx4JVAUTe4QCZyhKmNkJ+KBp8wraQl4HS/35lUDuujwuhzuLyYAjO+fpKzbkWTa6dNvq6bGkQRtOFS8wSCIkErVyy4nIA+azuEkuIzIXF3z0RhBLd5Iv0n9lbTdDqhNiAP1VNO5aIsCJhO78NYtyWtgT1/dBRSaQ5nVrQCJ3DfqtFc3hthymJ7B36hCm2C9wMguiR4j91HXqA5k/ofqgrrC8gCBSx71KUl0DZGoJe+ceqE/FSjIqQcjPdUPVtVfM2ho7L0PBKXLRJNic+f7FefeJe87l7b+Mr03C/Z08Gxk2++wWWo38s+Crru5KTnASQFcHCFW4cwveUVTp30jTbULwSbzOVrZrqLvZBBJwCFkGlpl3MGgHrCXUV2aLTOq1DAbt1J2QY/SbVNFBmmaZdVdzuE7D91v9F6caKQIJyfFeS1Goqauu+vVMuJsJs0Db78V6LQ8bo8KoCjU0rnnPM12Vrjm2+mO/j1bcXS1RNMjqubwnjdLitWoylRdTFNskvIvK6L3CIF/BdLLPVcWUNmy004DQqoJw2PEpmh3+UeAUVc8N9WZ3C4lTS6V7pqUKTid+QLruaC0ySfErH6oTYR5JbYQujoUaIIo0WsBzytiVsbz7ADvKSkIwr2hJbUqymXNzBXnPTKo57NPTDYAJcV6NgtdcX0lpU3afmc6Hj8IG8rWo8npOHVOIV2UadpOegC97wnhGn4ZRimJqEe08i5XJ4FQbp6fMILjk/fivQMqy3mJsVGsXF0YSh/XCrcSO4O4SkyQcgqsrw6VVUdScyagHeRhFrlVqb0y0iScLNWPK8d9WG1HUxIMiTtK4Dh/aa0bBdnjLS1pBFvp/JXDqOht9+q5u0+MlQguPUIUrteSM9uqDzzEzlxRYOVmCCStslaLnqUz7OIAxtKlMTUAx18v2Cjr1DtOyo18GpmrxKi0bvAhdf0qYW8Q0tI4FIwPE/QLL6MU2ji9EvMSZE7wF1/S/TkVtPW25+X3yojyWoEc8DJHwXsvQ4g6SqOpkecLxmoMh8Dey9L6GaiKjqRUV7qm6W3yuBqaXqdU+kMTIPY/cLt0nySPcsevo82pa+Mtj3T9Vb7Zlwmjp8okhauacqtjeVsIqs1TqD/c8VloaJtfXVG1JLGQYByT/C0amQWuBwtOn5CXPY2C78XlP1TFlwG6fT0jFOjTBG/Lf4pzUIsDA6BVudclAunKek9mLpQJSEyj4oCSjKVCYyqiwHoqtVSNanLbVG4PVMCjMYUWX25LXybm4yCr2uER+qp4mz1NQVWiGPzHVUU60iQVz9x3mV0AJaQ10E7rS99CrS9XVZzt6ELnsqzurQ8KzuxLxKy19BTa/m09YgH8rx+v7JQytTHtMJHUCR8FqqMNUQ0hp3JSvZ6ukXUdTRrEW5Wm5+abq5jM6q1pAJgnMrU2oOWRdUe24E1qTGgZc4/RaBpnuaDSq03AZAKmVdjBX0zdRraDg25cGutnC9UwQ0Bcehp3UtQx9QtLQdvNdZtWk78NRvvXbm+seT+s97FiiKi244Cq1P8A7tU7hWqjWmNK7vHzCi8/XJP4kQYSuPtGEhKw9Cwu6IFyrnupKI8MRFxfySOBBtbzVgFoGd4QIj9ltFZHQQlIkXt1VjpNzed0thY2PgoqstBEi/YJOWbC6uI+PVJyoKS3Y+9KRB7K8iLfogWTk+9QZyOuyhtc47q1zNh7oSls2QKCRglWMquFgbBD1c3HySlpF48SguDmOuQJ6iyWrS5hLLnpGUrRGdt04uO/YoM8SCCII7ffila6M3WpzQ8XFxh0YWZ7CwgHBwUDH2XXEA7hRzfjcd0p9qnIuW57hO0c1ODkXCKrwJFiM9008zbeaU2PUHoo0hrrmx7IA4yOw7qU/aIbtv5KPtJQZuYwg2NPN7IyfgtAADREEnCx0HQYmCcnorn1A1pIydliun4Jqf3OUif3V1N4DhDgCfwkmxjYrCXTtdp+/irC8gAi/NsRmP5lMTW51FtV0XpvO0Wd3t9wrxS9YzkqACoLB4NnR18lhZX5mhpbzNOGOPyP2VcKrmiabyP9rgs+2pijUaZ1OZAt1ERHw/VZ3NcMggeGV1KWrDzyVgATh0IVdGyqC4ZPb+PmtTr/AFm8/wCOUTDegOF3ODnl07TmBZcmro6wMlkAZJP8rpaLVafT0Wse8yBsMJ17hx6vt6PS1pbBF1sa9pEuIAGSTheaPGaLGxQbzuO7jACxanV1tcR6yo0tF2taLBYnFrpe5Hp9Txbh9CnLazazz+WiQ7+PeF5/XcSraxxgerpm3K058T5dAFhNJ4sXY+Cn9xuDI6LpOZHK92mFhYRGwCJDHfibMpPXxao2Y3CYcrhLHTGxVZKaRbei8jqCo2vHs1Byu2cFCSDeyDocINwqi71kiCM9UpgEjIKoa4tsZLVYTbqiu76Kl7auppB80yGvA6EyPkF6RpjBleY9F6oGqr0zEuYHDyP/APsvRzJjCzVamVHGwMLTTdIgGP1XPaXAwDK006xaASJPyWVbG/2TzXJ6StDKnMFz21Ocy6569FRqNbJNDTuv+Z428FLVzWyvXFWoWNPssN+5SHlcLgHsQszXeraGtgAbJhVi8rnbXbmSQ39NSmQ3lPYoig0Aw4we6UV5SnUQbmym1ci0UaYzJ80wDBiw8VmNfqZCrdXnFgqZG8lkbFTmaBIjyXMdVnBSGuQMkwgPH3NqcLrNNSnTAgl1RsgQQsno3UNOhqW8oANXmBDeXmkDbxCu1NR1Sg9rTyvIIaSMH+VxeB12MqH2WB9VvM55qS6p3A6RPRanxn9er9eTkx5qevva65vrb5g+KYVpESo03mqXDOFWXjJErKK0boGrOUGvnaBIylLubBuNlm55uHWULjMhUWh5mxV1OtynusgdO8HcJS6N4nqg7I5K1PlqMa9pyCJCyangmi1N2Gpp3bOpPI+CyU9S5pgOCvZrXTLjCS2JedcHV8A4joifU/1Oqpf5MqCfcRK5Nd9RriyvUqUoy19MSPiF7xmuAyUNQ7S62n6vU02VWZ5XtldJ/SsXivBU9QyiZZqKcn/5jCJ90/NNzms/ndVpPPaoBH/3Qu9rfR/QNaX0muYDeOY7rLQ9Haeqa40m8sD8biYn+VfLWLxYx6qnQdogw6jleSCYAMRtY9+4XL1WqaWChQZ6ui02bN3H/I+fkl1VDU06tSkWNJY4tlgzCytZVIJ9W4jBMLpOXK9aU2MG87qReUTfFuiU379UCkxhMCCL7KETZIRBt5IHykc3spM5RJlAhUDoym+KQoHIBwkhQSM5PVPDTuSewQBjS5wAEk2XodLp/UUGsGT8Sf49yycJ0HMfXOEgWFl3mUG0xz1LE4B2XHvr8duOf1lfT5aXKbE9VncJ9o2G3n+y01Sa9SGkcgyTv9/OwWbUvbTibkH2WgeF7LEbrNTMiww+PiP1KtkDNpLLx0cgW8rq7RYNc0nzI+/gi4e1BwINz0JVqCxsMpg2vefP9Us+0xw2aX++PqnN3DoBe+5I+iHLBI2DOXwiPoopKkBxA3omJHcqNHtNJwd+tvqE1WACcnkIEbQT9U1Mf2xAsDE+9VANnEC/tAny/leh0T4pt7hcBzYJJHh7iuxojNBkm5CjTfU1IptwSegCp/rKzjDKDp/3uj5ItaTiCrRp3vuSAi6qLtS67qjGN3DT9fovN67UP1WqcfWGpTY6GXtA3/XwXW9InihpGadpl9Uy6Dho/eB4LiUxytk/f3Cp10tpNv4vHy/ZX8R/14Owt3mf0SU/9S9gHfT6rfqOFa3VD1lGkX03AQQ4WjO66/xude3Pr40+hhB11dp3pT7iF642GZC8z6NcM1ej1z6ldgY00y0e0LyR0XpnSMBb/rZevTkSetkwMYQiVAuYLjIuqC2DIVzpiyS+CLKCNsrWlVgxsnbdUXNsOy8zr6/9ZxVwBmnQFvErua6v6jSPdeSIXDoUfU0A513u9t58f2RY1UPYp8ogbW7rr6YB9DkJuFyKQ5nsGxXRcH0nMqUxMWI6oLWufRB5jzAbRhM0h34cHC0QKtO4BB2KxhnqKhbscKosFSDBsnqhtSnIvG4SPZze03I+KlJ3uOylWPM+kOnLW8wvAPw/cryVd34icL3vG6f9t42LT+n0leC1YhwANjexWP11nxQCSeYCYwCmAkAz9/wla2bHc3THcg2NvfP6BaZNQEkuNp6qu5qARJJx4rQwctIzaRbzU4fTFXXUWuwXcx8Bf5BB1+AaQ1tbWY0yaYdDu4MLu8S5dZw00NU9tKuyHMc42eRf9IWX0Lp81HU6h9y8gT8Vt9ItO2vwuqSL04qA9IRP14R8uDokbrXwLVHScRpuJgExc9VmB9u1pEEeH7FKCQehB6KfivqemdzHmnZW1G8zQ7cXXE9H9Z/UaBpcZcLGT0XaHtNvncLUYqsoQn5YJnZT5oyz6lksaSYANyFNJVY8VAwQG2BnKvcwPaWuuDlZqFMUKlRgEb2VDk+0VJlIT7RRlA09FJ3KE7qEwgM9UFChKAqAoKIF1NAajTvpOtIt2I/dcENdQdDpEL0YXneOvr0dY3lE03DmAAHms3nW+esXtPMJBg9Vc15GRK5+neKjBUpusMicJq2uYyCx4OxC55XaWNra81OWYOyVvD6dLXHV02ND3D2nE/oFjr81SmK1G5F1p0+vBpAVBBIu1J6W+2lj2urQ5gfNuUla3aWgTLQWHq20e5ZdKwesLyZEW81oJIwYXWVwsE06rLCo0gbFVvqPbd1IEHdrvqn53jBB8Qga02e2fvuiFp6ps8rXupkbEwtTdVWG4d4j+Fmmi7MtJsVG0IvRqwOhFvhHyV1LJW1uu2fTjuCk1ldlWgGsmScELOBWafbY1wOCx1x74+acta6zmg+ITyTwjE8OBkgjyVfMuhyNiBjxWTUUOT223HTooqqVCU9PTVqmGwDuVrp6Fjb1DzdsIPnzszESkIm42TzIg/HZIRFvkujIEwL790JHjKYtkTElVPBAJG3QqKeQTE+9ANBtus7nEH91BVIxkblBeW3S8vTHRKKwAuU4qA+agUjqYlQtnbGbp7HF/NCJN8lAgEGwkI8vuPUdUYkZhQSM3CCssi8oRymDaVaRN5k9yg5ton3oA102j4qvUMDmSNvgUzmweoCkyIdcHIQZGGDa3foraYDhLbdROI/hV1WllQxvcEffVNTPLUBB333lFRzZJIEA5A2Vbmxm3dWEwfYBINi2UDaxuDgx1QJMttkfFFnbdAEAyLAItMZMnxQWNcATBkDPZVuqEmSYi4Sl1jGEod1CKtBl0iQDmNlaXBtMyLiCCdlTTbJy0D/ccrQ3TA/icTP3+qIocYdAuCcStFKuRAeZBym9QxuBPdQ0mm4Efqhqx4aRLGSRkNGPmno6otbEuL9oCpY2N4VgcI9oA91MXyaWayfxMcCcmLKupTpVDIEE7/f0QBacGCdioWxi4KYaqdpehVLqD23a6Y7rTzkXymLw7IgqssrdRVp/iMgbEK5mpY+OY8pRe1rrkSdyqKlCDLTI6INLhzCRcdQqiyLtJBG0qllR9I2MRsVoZVZUs72T1QDn5rOFxvCMxcYUe0tN4I7JMGeiBp6nyUBjf4oTJsbeCmMIOr6Ok/8AWKAxzB4Mn/aSvYFrQbEmNgvH+jwni9CbxzX/APSV6utqKGnMVKrQT+XJ9wWa1NXNJNogDoo97KLeeo8NHc5XNfxGpU9mgwMB/M+59w+pVQu7nqEvefzOOFi9Nzlsq6t9YctOadM5vd3370aRDRAERhZ2u7zKYOjJWXSZGs1diYSmpB8VQHSoXKC4vJvugahlVl1kvN0QOas5slL5wUpMm90M5EIH5oygXHcykOJGFEBdcXXmqxdoeKEi1Nr+dwDBgn6Ehejc4DK4nHaMlmpbYAerqHlwDg+8kLfLPVds37qAdFxuFcQ1LhT0/q2vDG/jnIGPovQU6M8pfIJyAp4nlFQcQbifFAvk2EDotnqWNH4QfFQUWuywAeCYeUY+byUD5uDMLQ/R70z5EffyVLqFRv5ZjomL5QnMCcwoSSYBkIZyIjI6JXQd4KNGNF1TBhU1edlhUgnAAW3T6LU1HQSaTN3OH6H+F0aWko6e9NoLj+d1yfvyTEvWOZptNWc3mrEsGwIuVa6hUH4XgzsRC1ZCUiFcY8qz06FSq4CsR6sGSAfxQuqwBrYaAAMADCwtMXlag4mgSLkC0Kxm3Xg67idXVqEQS4uIA6lXvZTcOdrYLvxQen67qrllxDrE5E9f2K1ger0ntC0xJHX917J8eT9cXX6J7HmpTZLCJMHHu8FhPZejDZaA4gQM7iZXK4joxQ/u04LDkdFjqNc38YEDBwbqeF1Cd1h0KbeCmcXTZyLJS2TIsUEnrlA3E9Ub7iVq0Wnrah0U6ZIO5Fgpbiz2y02uceUNLidgJXc4Vwf1vt1mcrR2M/Pp2IW7R6Cjp4dUY19XflwPvOy6Jc92DYbAfWPkFx6/p/jrzx/oH1enphtNmBZrRiPBUOa+qZcYByAc/fuTGtTaDyjmO/L17nHxKyVa1VzSZFIRgX+J/fsVz910NqKjKLeWInDW5MR97LlalxJNaoQCBLAD9/Idka9Vokhwf1gzMdT5dY6LKXmtUEAvJsbWW5GbXXqUgNXqQ4wDBgjoSq6zeUt3J3IWt7f79ckyXNgRvD/3VOobPK4jAufvuorMy5M3g9en7FFt5kSAD8T9FXSM8pIiRKtEc8AbDf73KCVLsAIy03jp/Ku0rOal4ZPSI/RZ3ui5uA2fCStmhHNRIG4cAfJv1Qit7eV18GPh/Ks/raWi09N1dzgT7NhMwhqxFRhG8EHxhc/irOfShwH4H2tgGf1Cs+pfUdahx/Smw9YZ/wBqev6RtEM01Jzy63M8wAvK6d3LUB2+k/ot1FkuDgbhavOMzrV2prVNTqDUrP5nO9wjYfeVIinIsT9P3Vbvxgbq03b2JP38FGlrL1B3+/0XtOEgHh1E5sd+5Xiqd3MIGf2XouBa8M1r9A8wHjmpnveR7hKk+p18ehpNAJOFbKVogWRW3MN0R4oFQXQN4pCbwVCZsogIHUSnDRvIKQW8UwnZBh4iw1qtKkD7LjBHz+AWSs7m53xZzvgF0dQzlmsctBi3UfuufqAA2mALH6KiU3BrmHAGV2jTbWogi4N5BXAcYaBtn3Ls6CQwFuDc3VDOfU01QHmL2HIIwtAdT1DbG4+CdzWVBDgqTpeUzTMFEE03Uz1HVI9se02wOQrHVCxvt3PRCnUbU8DkFBg4mzn04ebhtneB/Yr57xGmW1odkWPl+y+m1aYEsddrsFeC9INGdPqSCMnPh+yxXTmuKzDnEWFvH7lEXIHW5+H0UaJsP8kQYcSdsQirKropxv8Af1Vmhby6fVag25afI0jq4gfIlZqv4QB8luB5eF0KOHVq5qHuGgD5mVB6/wBF6JpcGY4CC9xd7jHyC2aqkK9CrSOHsLffKs4Uz1PDdOw2im2R4gfqUHf6jgMbLbH6+cOYW1HMcIcx3KQR0t8wldYknbIXT4/p/wCm4u9wEU6w5oHfPxErBUZh3kYH34rLTtejOpNLUepJs68dV7djmhokwvmmgrGhqKbxYtcN+n7L6NpnCvQa4AGbhInSyQbi4KkSlf7JtbsrBcAjBWmBYJKo1Ps6i2Sz6rUwQser/wDej0DR+qCiZN8ppVYMmydENKm6VGb2VBQQ5lJQFHOyVGUFgC5npBQ9ZohVAJNJ027rpNdKXUUxX01SkcPaR70/R4okkyC4HEh0H4fQrma/S6ui41KdR9WmbzN2+PuXZayDcEfoni0AT4LfpPbn8A4oR/21Z8g/hcT8F03MYdWH0zPNYhYNZpKVVs8pY7/NgghZqVTUaanytPrmDZxgrHXP7HTnv1lenc6tpILjzM2cBhdHT1RWp8wEEWj78V4luvfTZNGrUov/AMZt8bLTpPSetphy1RRqtGzBB+Ck5q9dR7A2ykcuPpfSrQV/ZqNq0HHdzZHwXUp6qhqG81CsyoP9plMZE90hAFxbui65gCSegVjNLVefaAYO6CsVajcPMdDf5qynXquMCkH9xZXt0tNtz7Z6lWWGLAbQgUAkS4Qek4RAA+qOUCsqKk+aCiD5nRqcw5T+IfFWubIkrKZa4EZmQtLHcwBB/ZdnMhtcC3zQdfzTvbaTbsq5jIkoK3U4zfyVTmRtEYWmZsduqhaHd+8qKyFsWGUATsr3UiMXCrc2MiFBG1CD804fNjZVRsLeaGOxQaA6bzPgobi9uqpa+D9E4dsLygcGMe5HHeUkxvA8MIgzhA2cwCeqQtjHx2TePvlTJygorM5qewI7qoCBTjcwe8R9VrLffsqRTDarQMB032H2IRVDrOneZnqrHDmohzRBab36/wAEoU6VWvVDadNzyBho++q7Oi4BqHtHrnimCQeVoklZvUjU5tcKLTgbrTpuH6zWO/7fTve0/miB78L2XD/R7R0YcaQe4bvuu7ToNaAGtAjss3v/ABufz/14XT+iWue2ar6dPsSSqNbwTV8OHPUpNfTGXsGF9HFLcpnadlWmWuEg5EKedW/zmPlYhwkXBQALTLTB8LFei476PHTPdX0jbG5Z1Xn8zsRaIwukuuXXOCKnMeUiHHbqicQfglgGzjIPwUa7lPK65OD1VZNjJhN2zKU2sQpt3QFwi4S87m4KbGbpS0HKBm1WO/EI7hMWTdpDgszhGEGvc0yHXCC8ktyI8UQ6RGyDNRIioJB3T8rHCWHyKBHMDrRHQqksLbjCtPM3I+CBeZQRlRzbESNwnMG4VUzcboi3kgbF89lJlBWUKL69QMpjmccBB0ODU3Gs94LhysiQev7BdZtNoMhvwS6TTt0tAU2kEm7ndSrc9ly691259QW2Ej3BMDGUosLFNnJUytacG/ZMHdrpWiMoy0XJA8VMpsMolD2EwHSVHVOW3KSVcTTSYtupJKam1z8tgeKepS5W2n3ph5KiYElwHeUpqM2v2AQNGblWspdBKuM+RGl7sCANyU3qiRJPuWllGLuvK0NpAYCuJtYhp52SVKII5XCQciMroEHAVfLLr3VGfR6FlNxLKbGDMNbE+5bnMh+MKykyBKflkSMqIpLCcD4ItZGVaG9cIGyCp7SR26KtrIdJytBvlAMjAlBXUoU6o/uNkjBGUrNJRpu5w0uI3ccLSGSLhAiDOegRdOw2kyob5uVGi9ymdmQJhEYpgkBDKLv9RwHVCOgQCN1fp3SC07qkiMJqR5XAoPJVGBuurNAgNeQJOYJ/QKOeH81Go5wY4S0gb/d1p4rS9RxOu0WDiH+/9zCzP5TyxM7X6L1z3y819VHc9OnD5cCPxAWKz1RzAtIgGxHVF1d7HEc4aeuxQqQQC9zqROSBLSiORqNG+iSWe0wdsLPnPuK7VcOgNaJB/McfBc/UaYklzQSTsGrNn+NysnnCkzbHmnfRewS5pbPUfVVw7ZYaX6WkatYNJgDJt+q7bNQyhSDG2YBEArgUXVW1B6uQ42jxXSFKW/3HcxPdY651056x0GcVot/DcjYH6KHiDHnm9ogflLXH/wDassIa1ogCPAIm1ys/8cXzq9+seYFMFoGJOPvxAWV/O90lwv2mPfPzRLvIdAhMrXjIzerVZa9uajzGCXIMc5tdri9xAO5wfspnCDJMA3mMItl9em0ATzt5Wx1IS/CfXeInUkbS5oI6lxPyCzagTpy42HPF+8fqVopPa+nUqjAeTHS71VUtp6jSJkT5yI+IlcP13/HPoXbB2b9forWmahMQLR5z9FTQsXAHII98n5FXNvVdAw4W9/6lVCvG+ZaBH34rocMBIbAuHH5D6LERL6YBkFokHxXR4S32aZJmZ+QRVOsZyCkT1i/Y/sseqAqaXUMmAIdjEQV0uLQ1rADMO2VOo07WNDXCHVGEu84HyMeKpfjzLW8pM2nv97LfojLJNweq54PLYiSM+S30ncrWDAMZ2k/QLpfjjz9W8wNSRiZ937q025QNmY+/BZaHtAA5JgW7/QLUTNRxG9h8ViukW0x7Te2fKUNRqH6fiQrU5D6Za4GcRCamIzYQb+X1Cz6+2qcTcn2SITj6nfx9I01dmp01OtTPsPaHAT1+/erCFwvQ7U+v4S6i6C6g8jwBuu7EYMeK0wHgJQmFCYyPcUAZsDPZQEm1rITHdSUpsgYQU47FVNJc4NaJK0CiGXqPjsEGXiBjS8oN3G335LnvdzUOaMFbOJljm0wwGAckrFT9pjm9VoZy4mJsDbwXU4S5jxUY4E8sZK58MNMB4gkWcDuF1OGsY1rDEOfeeqo38s3aZA3lK6q5gzJ6QqatKpTcXNJIPTZZ213h0Pv1QOXOc6XFEP5TIIhPUYC3mbcnsqgdiIKg3N5dRSifNed9JdEdRpyQ0esZjvC7FJ5pukEQrtZQGp05LQC6LIS4+VYMjck+/wDdVky6Cd10OK6b+n1tRobA5uaD3/crm1LOBNwP1WXQ7jzNYMT2XSDPW6vSUBgU2gdi5x/SFzf8e2J7rr8CadRxemTgGT5BQ/Hv2BgaGgQBgdFlrDlrk7G4Whhlo2Kr1n+m124K6Obg+kPDzq6BdTE1GXEbheUb7dODkWM9R+y+gCH8wFyNvevI8c0P9HxAPY2KeoEgDYj9jKzW+XJBIuMg27zP628F9A9HtZ6zhtNwk25SBsvBuZZwwThej9Eqz4qU2mAAHQdwZWVseqqO5nWtKvpjlYALxuueajuaRc9CtnOG0i54hoE2W3NeHQubqX82oqHYW+C20q1Cq2adVrgehXMc6ajyTlxv70QQU0pBZFVDc05KEoSogKkqISgKYJJlGVFWsVmQqWmFaHWQeW1Q5NZWYbQ8x5/sVGhp2PuQ4s7l4pWBkTEe4Kqk9xxfsuk+MVc+lzNgWjqsdTSEmwmdgtoeAPaME7So105uOyK5FbRtcCHNBA2Kw1eHObJpiB0JXpHBjsiVX6toxgqaPKO56T4qS0jYj76r0fozw7T6xr9VX9aQx/K1rXRMIanTUqrSKjGkHsr+DP1eiYdNpNGNRTc/mJ5oImP0CWrHqKVWhSbyNaWR1Eq4VGO/C4HwKopaZzmh1aGE5a0zHmrxTphvK1gjpGVyaEiEIQ9U0fhlo7FTleMPkdCPooqKQhLhls+BU5wM2PcIChCMzgz4FRUfLmuD2hwvPdO08pkXB2lYtK48/KMHaOi1hw3z1XZzXm4g3PzVZEX3KLHyYNpTOEid0FJyARKHMW4EjwVh77Ks9DugdtUEQb9ZKcsp1B0PVZnCMWnCUucN1Bc/TuF2w4DoqHsLfxCCOyIrubcYKb+qeLEz+qiqu0R3hQWsdu6s/qQc02E9gp6+mTek0dUCgwL37Kc0/fRMKtIn/SHjJR9bS2px0uUAF8R4pgZvae6HraYzTEdiVPXU9mAdyUDg+47StGjpUauoDKzeYHF8HyWUVmH8oTCrBDmiCDNtoUqyvV6XSsY0BjGtA2A+i6dBgMQLLz3DuPMdUbT1TG05tztNh4r1FAQMSQuNlj0SyrWNAAEXVzYwVUDsAnaYyjS5t1YAq2GRlEvgIlV6qi2rTIImV4jjfCuR7q1EQRkDde4c+crkcVa1zXAZ8FZcZs14HOJB8EHtD28pz8lo11MUdQSAId1VEg537rtPjhZlJQqw71VSzhh3VXFsWI8Vmrs5m8wyPin0uo5opVDJH4TOURdix27Id+vdO4bEe9LgxkoEIkSL+Sqc2D+y0g2uJ7pXNDrlBm8EzXRcGCmdTjG20JIg/IILmViLG4TEscOhWfcIzufmqLSL2v4IC/ZKHTkSrGtm+B3QRom5sBknZe14LoNMOE6erQoB9Sq2aj3CcEj9F4smwAsOi9l6Eav1mkraF5l1M87O4P7rV59Erf8A0YFhSaJ7YVtDRsaeZzQSdowtrxynmORhI0W5nXjA6rGLtSk1odZoEYgIVDAJ6W96eg0y5x3VGpfFMgZKqOXXBc49Qq3M6rTEkk5KAZzOAF1hqMunpTUPZaxS5nREwmoU4rVB4LQxkGTuqEZT5RYQkqNJsFs5YGFS4S6B5rKs7aM3N1a1gCs5YTBtrohMlWNFrqBsGUY2CBXdUGNkzlMWzZXMZCCAQE0QIGUDYJ4kQopCUpunj3pEEAkozBjKIbCmcICZOLJTa9u6saO3vSuF77IA1t5Ka15uUWi3VQi0zCDFUEVCQMlASbAQrKrZeYx0VVweyBsGDuhywbiD4qe4qF7hYifJByfSOifV0dSIkf23R3kj5FcBlSXNBOCvXcVpnU8IrsaIcG8wA/23/SF4mYIJMgHZen+V9OH9J7a6jAWyRPVUtpPF6L+XsRYrQwzTkyQowMd1adiCujmwVBUbd1KCd2GJVbqzwIDqoHiugabhkyFVVpS2QIPRTF1zXjmzzE9SVV6ok2BA7rc6nBMZHZUVZbm0rNalNpwylcwXnforw/muCDPVYJIMq1lSy5OjVzwYIg7XQLpublI1/M2DcHIUJjBkHBKBiY8kJi42ylmfLuhPXCByeZsbC8SpogXa6mYnkdznwF/nZIDB6d1op6hlGnAZzl13EH4frkdFnr41z9dXTgjS1GkSR7JJ7NE/ElMfapvBzyzP/wB38rLpa/rNG5odJJJJA6R+q00Xh2orgiGtABk4ho/Sy4Z7d9cmkCKlEDcZ8QAr22qnvf5foqYIpU3RYGJ8Cf0CtcQajXDcx7/2K0hhaqYwG2HhH0XpeAURA5ZDRzgQervoF5o2q2wQZK9R6O/+7cwMwYJ95+RCvP1nr4z+kTf7fKB+F4d4zzD5hY+LNFM6UTEsfJ/+39Suhxtn/aV3m81mtmNgJ+biuZ6RPircyGUDcDqT9Ff1J8eUdbEg48IV9N8GlJsHbeX6lUkzc5Ua4tzFjI8l0z0xvts045S1xuW8xWqnY9endZKTubH8rYy3aLlcq6RppibC5Nlg1b+fU1HCTJt3utrHmm19XIosL7bkT9AuS27RN43JWuIndes9Bp9fqxsWNJ7RK9c6y8b6C1Y1mqo7uph3uIH/APMvZkT2Tr6zCRO8SoWg2dcDCJthBQAsB/C4tS+qjPteJTxvlHHZBZpQA50CICq1TvahaNP+aFk1J/ukFWIzagc1FxyRdc2nV5KkOsCunU/A6d1zqtPmbMXGSqGe31h5G5LrHx/ldRx9U6nywAywuuXw6XakA35b37fuV09S24cPNFdGlVFUJK2mY+7QGu8MrDpqpBsc5gra18GdyqihvNSPJVBAO8ZVbvZcZwFvIDmH1gBCz16ECWyY7qKoBacq6hW5HcpwcKttIkwZnayubpZF7IOB6YcJNWgdbQbJbd4HzXha49m143X15rBSYW1HAs7r596T8IZoqxr6Ug6ao6OX/AmbfBRZfxxQQabSR3Xd9F2xruYjAK8+y9EDcWvuvR+jTSaxcMjbxWf1v8expOBb1ITVB6xhaSqKUmwMeJVntncDwXRzZGDlqyN1y/SimHcOa85ZVBB8Z/QrsEcpnosPF6Yr6F9MjJ+ilWfXlX6edIyqLkjpiLH4wtnou7l1rgMhpEeB+pWihQ5uDiRc/qAfmVT6O0i3ibmExDDfpdc/10r11BvMed2B8V0GNHLBusID3FrabSGDcrS2qxgguBcdgtuTw+obxrT8Ur0dJpPW0mvPI8jlt4r0VO9MXknPdXVHkueTkrPpzNNsqouwgiUAiDlRRTKqopKkKKCBQIqGyBm5TgwFWLJnNc1oJEA4ug8x6QB7eJyzlEsaZJ8VzueqL1HuMdDHyXR9I5GuY4CSadjGIJXMa5+45j1Oy6c/Ga006s/lBB3I+qtFYGwWWA6ImSulouB6zUQ5zTSYfzPFz5JcGcVdlr0uk1Org0aR5f8AI2Hx/ddvR8F0mmhzmmrUGXPFvcuhiwER0WL01jlabgdFl9STVPQWAXSaxlJvLTa1jRgNER7kxulJWdXEKG6hUWVRCEVEAKG10VMoFLGnaD2QiMEiOqcqb3QfHGO5XBwyDZb6loc0QDcQFzsFdDSv9ZQiJLbXXaMFL5sZutVGp6xknI26rLUbynFj1QpuLKkg3HxVRqcIMRhIe5926ts5oItPZI62bwgrcNyLpHXsM9lZHZKe9/BBUWx49VWW+UK4id8JYjee4UVXy3sYHzQAjPuCsDeqV1sZUCdox8FCpnqoROP5QTGBHmjG26gCcNkwchArRJ6K4XF8+KAZFyPJNECJsUCkRtK9l6P8Yo19JTo1HhldjQ0hx/FHTyXj3CRbZZi4mq0jYxdZvOtc9Y+rh04R8V89brtXSa3l1dcQMCobL1uk4zpXaOi6tq6QqFjS+XReBKxebHWda64fFgg6qBebrlP4vpBJGppkDo4Lk6/0hLTy6emX/wC4j9Exb09BX1YYJJiO64HEeKsaC0vAPiuO/iFfWAzXcAfygRC59XTOuQ5xJ3JlanLF7WavUtrXBm8iQsxfOIMLO4uBg2jKkuAtbZbjlbq8v9mDuqHEC4OEAC7Fz0lAtjKo6OnrGrTgmXDrv94TuM5WHTv5HA9DHvWwmLE3G6gmBEXUDuXN4Vb6jWi5g9OqpdX/AMR4SqNJdzdwlcJ8VmNZ5PQeCvLgYDZPiVZNEtlGPJAcx/Cwk9lOQgy4gHYT9JV8U09hfmB80ZgySLd1WQwXJJRDgLNaJ7rckiGkuMNE9V0/R3VDRcb09RzoaXcjgO9vmZXLLicye3RA1A0yXwRsAlwfXagvcSN43VRM3OSk4fqhr+F6bVNv6ymCTG4z8QUzjAkeS5NBUqBjYGTlYapLnXwrqhmoSkLJMi6yqv1fK0d1NOzmq32Vr7ADopQbDvHoihTpxqqngCPvyV3LFkWN/wC7MXBZPuI+qL/xRiEqRHGG+KqY2faO+E7vaIaLkq0Mi2wUi1Xy2RiFZyqcqYivlRDeisiUwbCKrbTm5CciMJ47x4JHX7KULk32TZHRJEYgpgdjlRUNkuTATkSEsIDCAEGBkokwEWDzJQOLCN0oElNkfqo0RjG6CYFkuTYT4pyYwZSyRgX6lBlrgtqQMkfVVOaTkq7UWIJMTud1WHbAT3JQANMQEIIsQPNAk9bJTfJlBa1wwbz0HVeE1VA6bVVqBBHI8tv0Bsfdde5ZOSYHQDK816SUAziLKuBXZknJFvlC6/yvtz/pPTletc1sAyOhKgrEgDHdIDDfaEjfso5tpaZGy9DgY1SN4I7oHVPgAiOhVbmzY2I6qt8gQVFO6sX5PhCzV7uAmbZVgDDEtJPiqapipAwFjr41yQdCiDBvumLZ3z0SkQubodpi4Ksa4EQd+qoB7+ScEHxOyoc+yYONiiff3QyI3QmRfIyFAHmMYUDpsd8qOuFW61xZBpoVv6c8gdDXTIG0/vddWhVDqmoIkieUmc4/QrhMPMOU2/RatDXLKgpuuHZAODf9VjrlvnpqrGaL4uA41M9/o4oZZzNEkDIO4P0PwTUqzalMgwOZ5HkQf0VWmqcrSwuHMw8sH83TPu8LrGOmrmHmNNw3sTGJ/cr03opVDqFWmbOa7m968pTMEsBx7TQTiPuF1eB6n+m4zSDifV1pp+/HxEJPqdfHf4tSng2pcRJD+YH/ANQXnPSIO9W+oDZ7QZ6gk/Vew4ozn4VqGjdpIjsZXkuNtcOD8rxD2crZ6iR9Vv8AWPx5gdx8VDe5yoL4RAnv5LbC7SnlJBEnYLSKgNgbNu4znt7ysQJAgWlWsdBvtss3lqdNeoqlulFIGSQS6B2n5SFjpXFtkznczTNze/WQkpmDHVWTEt16L0Kfy8ae3/Ki5vugr3WN58V4f0HYDxas7JbQMe8L3BWOvrUA90pKaeyBE3CgExYXRDpUwp4qC7TZcMrLqzFY91ooWqGP8Vi17or+S1EJVMticrKQBULSLFanXaFk1PsuDhaFoXaGl6uu9wuDYFb6lxayzaS1IE5N1pN1FZGu5XWstrHczRusjxBmDI6J6NXlzjog3NdjmNhsq31C15dttdO1nrGy0wDkp3UGmnyoFbqqYbJsdwAqa2te0+yyxwVmc00nw4SCpV5g0Nn2Ti6GKqtapUPNUdJ2HRZOOaf13o/XJEuZFQeRC0kczo2WoMbX0lSiYIc0tI8UHy5oiR36dZXp/Rcf92ehZYeBC4tXSGnqadE/iLuU2yZC7/o02K7iRBa0/MLH66X49Oy7pi6s5b5hUB0ZMImpC6Oamo7lcQcykqD1jCCJhSq4OqGd07AAzczuUGQUG09P6pogWAHh+wWbhmm9Vxao9oAhkAkdwuoKXMZOElVraBBi7u/T+VnGpWoue+xeTOAERpnm7DcbFWadr20wTclWe2Mojn1GPBcCIKzaQTSaTsuzWpisADZ2xWKjw/UUmkENN9iqipHGUz6VVl3scB1hPQd6ptSoGhxa0ltkQG0ajm83IQOpUeNPSEOrFzujAqQ7Ual3MS5w6TZXM0MuLqjgJJMDuqK2mQCN8IrV6ik0QG46lA0qZwLeKgzN9oxjqQEajWtPsva8H3jxV/q2CQBE7gqp1NjGuLQS43ucoEYx77MaT5YWmpQ5qgLnwAIACLK4q0WOaOUEYGyV9QNyUHD9IOG1qtSlV0tN1WPZLQLhV6L0Yr1fa1lQUh/g0yV26epJrsa0TJhbyU0xj0nC9JogDRpAPH5zc/H9lpJhEnolUVCd0pN8o9+qBUUCgmQUAQhEoYQRRRTwQCEVFEAURUcQ0S4gAbk4QfGiN9ldo38tXlIkO28FUCiDDgQYI7rqw6Lm8wLevdZ3NLTB8rLUHBzA8EQUr2Bwg+8BaQtKryt9qwGT4q94tzC4PRZQzlcWkyDYq3T1P/E42GCghHW3ZKcXuD1VjmxjZIbg7nsgQggwc/JK4TvKeZPj0SnqUAjcWjAVbxJ6qz5pTfF/HyUUjWzeJnuiGzFiR0RiLke5FpHNd0dVAQ0bbpw0R08kAbSDMozODhATbA72Qc6TZBxI8Sq4cbkZQOTDb2nqk09MOq3GDOES1zzAERlWS2izlbdxyZQNVfJ5QZjumpuIaAJ7rO0y6Tcq5pix3xCKumc+dlCRicYsqw797KFwGDHiVBW/+1WbUbgmHeaveYxeVnrv/tn4FWkw0TlVCvoNqHmIvuq9RSbTokDfCuNSMbqh39x0ZAQYy3mM5KImIdeN+i2tosAgBVVGBpkmQgoYId7RgJ3VXVDDZA+aUtk23TtbyiSEFXLJjoiRaAI7KyIEoC+LoFayTdXNfytAtPWEGtug+RAbYeC1zcSmL3G5kjuUsxkgT1VTnOOST5pYla8kxcXsGTPgEprdG+8pM4UWfKqY1HmxdAOyGPNTucKYuU9j6F6A6z1/Cquldc0H27By9A9sCDsvn/oRrf6bjrKbjDNQ004+IX0Sq2SAN1FYXCXE9VGjYJniMXlQNjO6ypC2TiwRpZsMIuMCAIJRpNlwndBoa2K4gRFMyfEj6Khx9okm60PJFVxAsKePNVU6JJ5nCJ2VqQ1KnbmIufgrC1OBAslLgO6AcsZQiVM3hMBJQABOBuVAjCigbCwVLjJgq12ICr5dys1YTsAiBCYCUeWFFAiVMZR8EHGAgQ+0YONlawQLKtlzJVwMDqgBtupmwghQiTJ96AImQgJtjCGBOSdlOa97/ooSZkiTtKCjUCQO26zhsnMLTXu0SZIzCoPv6QoDyNGTJ7JS8AwABG+UCOpMnZM2jVePZbA7j6opAZN5Hchc30hoHU8PbVYI9S8EkjINvmQun6tlN0PJe8flaUNS3+p01SlULWU3MLbD8Mzf9Vvm5WbNjwzxylzSJg3HVVRElpwrCSSHOEkjPWEkQSABbYFep5il0yDeOyrqWgm07KwEOBkR0VdQSIzCBWmT4Hos7/aJItOPNaHOiw3CzeC59OnKMfymD8FcINxdVQHdig1zqZvcLLR3Ni4GEAJE4hWNIeJbedkpEGwkII0kWITE/m33EpDbuEwdsgJ6jySOsnzkfFI620/qgqnldI+SuNoc2yoKtpmRBvKgenUc0FoMzie37hVue4vJBM7XwmaJEHIsg5sH9EyK0t1HOwOJioL/AH5AJxqPZBY7lex0gjY5/RYgOt42TTJLogm8BTIvk+pU6zddwkVG3FalIHiPqYXnfSVkcMcS2CMg9itPoZq/X8IqacyXad9h0a5P6UMnhdcjLWF3uQeBATDogP5RzjC0yg9ycG8j5JBnsmbm+6geJa7ulpZRZcETkYSMMOQd/wBEq40/HGNLg0VQaZ7zf5he/JlfLNNXOm1lKs25Y8PA6wQvqIfzNDgbG9+6x03BzuhjdSYSkgZMSsKaeoUz+iQFzvwifFEUyT7RPkqi2hapm/KudxB0ai52XQpgNdbpcrk8Rd/fK1BofZoVFVvPTjqr3/hCqeJbEx4Kos9f6sBopEAWueiZusYc2PQp6D6eqp8tQgVBYk7qivoXi7RI6hFXGq13gUnNBtYLETVpG4JATt1AdYiD80HT09UtxcdFs/qaYy6D0XJoVgXBpgSto0nMZFx4qCyrU01UQ5wnssOo5WtHK/mDcGOq2DStaJcGgDqsWtY+oweqgBpnljKEVNeAJO6v0roJd1yuaHuDuV4LSMgrfpnQPFB5/jOl9XximWiA6pzjzj9SVr4TT9VX1MCAHwPeVt4vQ561CsBMGD5XVempclPmJJL5dfvP6FYz23vprALnDlN/FMaTjd7sd1Qx5Doz4BM97o5nSB3K2wR1ocDIWikAWAn3qimRzFpMg4WmlAp2FxlUWtGywa1/NrA0mzW/Nb8LmUh63U1Kr7N5oA6x/Cg62mrONITFt1cagAuuY7VN/C2JG3RWUqnPVa1x2kKK3tcQeYgme6Y1iLct+kqhzw1waTc4EqxjmnME9SUF4cSL2VNVntB1MAO3jdMHyYCR5M226IYqral2mp89Z4YzEnZI3iFNwltdpB6Lna/VjU1qmmMGmyzgdyf2WaoxrWtDKgIGwKnl7a8PWu4NVzAllQGMkBD+oqTd4IPQrkaJ/qq4FQk0X2kbFdevVp6am00QC934XG8q6xYbmrRIpyOnKlNSq+wpEHf2FumwJSkqaY5tb1tOkXCmQBc2iEmhpt1Ze6oXENiADmZWziB/7KoOsD4hU8Jby0Hkbuj3K6Y1NpspDlpta0dhlE3RJS4UUEDlE2UOVApwojugigcIQibqIFUKMbKQiFUhFA2QSEcZS8wGTHiuBx7idbT6j1Li6nRcLPaPxKjp6zitDTS1p9ZUH5WnC4mq11fWGKjobs1pssVOtQqEBlZknZxgn3rWwVKd2GJ7LUkZtrwhEYCIdIuUTaxhKTewjwWkb9FU5qRactx5/utBvbr1XO0lTlriSYdY+a6cbrUCFs3yqiyKoIm+LrRv2HVQNlwJsAiA4BwgXIyqXCMm3zTF/LVvg2Effki69xg5EIKyNzskNpm0bpyJviEpEmPhCBZm2OyU3Frk98Jie2Us95nqFAuds90CmJgSEpEW67oojN89BsnBi5t3hVT0n6qTJN5nfqoLfWtBuMJ26hoEASeizHrhHwMILn6l7hAEAbdEmTJ9yTCIMi15QP4WPima6LG/eVXPUI+KC0OgfOUpdPWEswPldA2vEdwglV3NDBaTCvfaxGOqzUvargkSG3+/Mq1x5je42QAmevgmptgdCcqNHUY3ULowgLnwIAuqH+0byYwnJlRreyBGtkybqOuYGB0Tkw2Bk4Shs537IFDZsEwZFolO1toAz2Qc8CwuesoDECTZVvN4jGyGXSTJO8pqg/th0SRZUUm6VT9EJhEH5qE7mwUwEMoDM4UF0Bc4TCyC3S1n6evTq03Q+m4OaRsRC+vUK7NXpKOoZZtVgeO0/wAr482xnovpHoTrP6vgLabjLtO40yOxuEV0nj2ozHRK438VbUEExkqp9gAc7rKgWznZWUxDgeiR2OkpqVxE4SFai0kk9olBpnxTvIAg2AF/P+FldVgw3fdVGlzgBAzuqJkwCI7Ke0W+1ZRgg2CCzFvgoD1PwU8beKmcWlAwMZymmRewSY8EfG6ikeYNhdFrpsR5hNyzmFC0BZqoR0EKZF0Q2yBdGVFKRAlUuPM6BhM9/NiyDRGUDtEDwTzAtZK22AnBjsoFJ627IgSLBI48xi8bp5iwuVRJix9yRxM2OcdkxM9yh4mfBBW9sNhokj9VUWcp/uPDB03VzzAtbzWcMNQywEkZP8qCxtWm38LJ7u3Rc5zxLjA7mEG6Y5cQD/tH1+itbSY0zyyRgkygobRLz7IIHUiB9/DuvPelDtRQrU6AqH1D2fhAyR+xXqwei43pXpfX8PZVaJNJ0+9b4vtnvceQ5ZbB2wY6/wAKieV0EAziV6bhvozqdXRD67vUUzccwkldvT8D4Vojzep/qKg/NUMr0XuRxnNeH03DdZrnAaXT1KnVwFh5/uu5pPQ6s5vNr9QyiP8AFvtFeodqXBvK2GNFg1ohUl5NyZnqud7tbnMZNN6P8H0tm6b17ou+qZXzVzXMcWOEOaeVwOxH7hfVA+d1889IaH9PxzVt2c/1g780H5mFmVr053LKkkZuO6I+SMLSE5IPNTMH5p21Z9l4g+GVC3cWO6V3RwkdUFhAIt5JSISAEXY6R0KIqXh1j0KgsB3NuslB97ixSZxaUzXczYNyLFUUEpqZ2mD3SvEGFGm/RBe48pD9hYhORIkXlILi95+KlM8riwmYx3CghEIY805slPuQd70N1f8AT8ZFJxhuoYWeYuF6D0ld6vh9drsOpPE+RXhtNWdptRTr0zD6bg4Edl9D4/Sp630f1FVmDRNVh8p+SlV80Fin8d0jTJnEJv1VQd7pgeyUJgYBOfNAzDJg79kjT7V5smp2Iv8ABILPIKC51nWX0n0c1A1XA9MSZLW8hB2i3yAK+a1PxDp0he09BNRzafVUHOEMcHjzn6LPXxqPSvpA/hJaeyrgty2RuW/ur3yMH4JZlc2iBwP4Tfedk4MmxQ5Q78TZj4JSxwMtcSOjvv6oLDM52XD4m6K67YmDzNggdV57ib/75PRbiV03/hCrzZWPu1VC5sqjMavqNRLhLTZwXSZVeGhzDzsPfCyV2c1MgiSOyp01R9KpyB0z+EnDuyDqiqx49tgM7wqK+i09a4JpuPQINe19wOUnLTumnl3gC8FFYhoqtMkmu0NGN1dQ4hWpnkaDUDckKuq5+oqClT36LfT0zNPS5GNn/IkZUCv1r6wAYwnyVbtJU1F31nMjYFaKene/2nOgDZaqdIA9QFB59+i1bdUWNouc0fhc0WK6NLSahlOXMgi8Susq3Nc43dAHRUczUD1ulcDlt/CP2WdrpERbZdirRpVLOBJIgkFYK3D6lMc1El7R+Ui6gop8ocHESRsrNRUBoumAAMeCp9TXJltKof8A0lO/R16rHNcxwJEC2FRQHNyFpp12tbymYO6xf0GvF/UOjsQrqWk1hbLqRAG7iAqL6tdopuvgdVzNPXL6PQrVVpVjTLWsJJBwbHz/AHSaDhrqFMGuQT/iDYLF6kanNpqDS4Qxs9T0WqnSDXNc5x5h0TxDYAAAxAwqa9OsWTTAJ6SuV7tdpxJ9W1RTceZ7pPcqgvpAwJ96mn4bWrUw+pXDCfywmHBnuPtakeTVctN4noBUbTuHvk7ByUa3+5yuqOAPacfsFobQ4bph/deKjm5LjKwMr6Juue91ZjaPMXDldEfZstyVzvXP5FR4TqNNq3VKdanVa93PDjBIVHE9G+nUpnTNa3nPtSY5e/6eK7Tqmi1kmnXDj3Mwq38MLmkNeADhzRcK4zOqwtLmU3OLZaRIkWMK9jy7TgkmztxiUHcOfpG+r9bXrAtsajuaPd4Kx7KzdPNZ73TBHNt8kw38djT6llZoaLOAu0q4hcpga5jHBpa8D8QsujRqhzQHH2seKif+KOJW0oGJcPh/CXhojST1cVOKmKdNvUk+5WaARoqfefmr+EWmyUpz0QIUUuUESIQhAFDfKMSjyoEIQTS0mA8E9AUS1AkKeCYiEqAQhE5TRKiIRzJEkLDr9L/UUuRwaWHLXCZXQmPBI4TkTKo8RxDglem4uoUCW7ta6VzR67SkgGrRO8giV9GdTByLqmppWVByuDXA5BC15Jj5IW3sfipEZXcpaLg1aoWu1Vai4H8NQgRC1jhXBWNl2ra+OtYfsr5Hi8xMXFo3XWp1BUphwtK69HSaCk6dNojVP+USPe791TxXT1GcmoNNjGH2SGHHT6YCTpLGIDc527poib+ASgT3nC7/AAHgzdV/3WqH9hps0/nIWrcSTaHo7wFldw12tYDRF6dN35+57LlcZ0f9BrntYJovPMw9B08phet1+rgclM8oFvcuFxF7NRQcK7g0NvzThc537ei/z9PPkRg56JDm4t0RZVbUBDTIG8dFDbsurzkPw6JSLpzm6U2zcDCISN5iEvhZOb3/AFSROcBRQ6odpRKESFBPHKmfDxU8oU79UEieyaYx8sIDNvkoOoKBo296guhmwuBujsgmL5SklxgYTBpdiyYQwQBJ6ygjfYbEwTfOERfJ+CXe9yUcWFggJd0z4pc5MQiLdz2Uic2QEXMBE+yOnaEMduyXJnCAxJklSQBJsEjqrW2yeijZcZJx8JQB1QuECw3HVRojHyUqjkIcBY2jqmbe7cHCA9xlMBzNLeu4UATNEGDZBhOboHsrdQzlqmMG48/3VQ7qiIx3UGUUQRbCnghhHwQGbSPfC9V6Aa31XEq2kcYbXZI7uavJudNlr4TqnaLiNDVNzSeHHuN/gYRX1mu2XWsAsr7lbHOa+mHtMscJDhuD+yyOsbKVYDrgDKuoNjOyqYZb4K+j+KDupBoLZc//AIiZ2yqYYLiAnrlxPKwRIBJBys5aQb7qod7miwuhT5nGTYDZDlGLlXMZawhAMCwnuiLZ9ys5dt+yBEeHZABa+EC5EXx8VHezuIUUuMn3KBwG6UGe6DicAD3LLR3VbWHmVS5znG58BCPLP4jZNEiwgKCqSDiFY2+LlENAzdHmnHyQEfcKOMiCpzRtCXmkwPioI0AGTlMZidkYEWAlKRBk79UBa0xI96QkzEYVps3MDa6pqvDWybAY7qhHOBqMEklxAVPDmO051WnceYU655J2Dva+ZK0aWmX1PXukBuAhAGsqARLmNdEdCfqoLphCVIUF8WQSd0zWse4NqAOabwR0/dAd5hKXRWAGzfn/AArEW6mrNgYHZYnOJKeu7ZUkrbIypKXKJwgkrx/pnR5eIUKw/wDJSjx5T9CvXyuB6Z0Ofh9CsBJZV5SegI+oCsHjwmnzSg+Hmmnr8FpEmOwRsd580PZO+FOQHB9xQQsm4+aUtJs5sjqm5HgyDPmoX1G5ZPiFBXBbdtwNjshTf7Rnf4Kz1m5ZB6ql7m8wcBB7hUGsIPikab+Csqe0yRsqmZQaGlF7ZaHNu5uErTHinDoUDB3O0OGCoRCVp5XRs7psUzggVe74TqP6z0LrMJl9KjUpHtAMfAheE+8L1PobqOanrtG64fT5wPh+oRXk22iyaUrcAHKKIIKP5bpZt3UcbfogdtigDDrYGEjDJ8U4MvugerZw2gdV1vRriH/T+KU3G1Op/bf2Bi/vErj1QDUu6IG5VlAczw1pkkx4KZ6V9cJhLI80+e6UibgQuToAE4dCIaTaZUwJJlO2CbFBVU9kuByAvMcTdNV8bL0dd0VKknHReY17prO7rcYrvOvTEbpGiTKbT81fSUqjBIc0E3wrBRIF8qio2WJ7QHFhtF5nIK6RZ8Fl1lIhvrmiSzIjI+7op6TuenLrkbparyBB2QoGKci42KV49YewQbuHacin61w9p+OwW71YAlxgLCOJtZSDRTIIESstfiL6nYdFB0q+qYw8rSCVVSqvqvcGOgxMgrmU6nrCSQbZJ7qyg80tQJJANgeiYOizWPov5dSJBw8Ba21mlwgy11wVgq+vIvy1Qeo+iyc1Sk7kaHNB/KTY+BQdzlAvgozAvdYtNWe6lLnFwxDxcK5j3OMOgdbKC8PBFypzKn2ZsZ7ItcA7KGLXPDWlxMAbrj/1R1ldzjai0w1v+XdHjms5WNoMMF9yZ2WLSOIpiN1jq/jr/Pn9roF8nsgXd1nMm+FC8ixXLHb0vNTYIsq3jZZvWSbIc8GRMJh6becHBjwKhJ5XDmPtCOYG4lYC58y1xA6If1DxkwrLYl5lcrXejusr1C6nqqbmnAeSCfvxWX/2Y4s6m6g1tI0zB5i8bL0ja7iEHapzTYwexXSd1zv8p+OTpPQzUczXamuynFyaeV6+jp2UqDaQkhoiXG5XJp6+oBao4eN1Z/1ctzyHwV89Yv8AOukaUXBgBYeKQaIi8FSjxEag8sFpPXdVaoh1EgGVYzZn1Kby7TsnYR7lXUe403AEggdMws1NlY1mO54pDYH73Q19R7WtfTvyGc7ALSfrSa79RpwX35dzvMLq6O2ipf8AFcn+oZqWu9VJf/jFyutpwWaWm02IaAVn8W/TkIFTmlRZaCLquvWp6dnNUdE2AAknwhWY2usWsZWGop1qAY6oGloa8WbMX/RWIj3amqwvqPbo6I3N3n6fErKNONUZo03vYf8Az6lxM/8AFv8AAVlWlTpOFbiOr9Y8YbEAeAV1HX6GqYbWbO3OY+a38+MqWcH0bTzVAaj97wPcEKvCdMXc9D2HjAddp+/FdINaRLYIOCFIWdq452npUHuNIirpdQ3LWVDB7iZkK7k1dK9OsyuP8ag5T7x9FZqtMK7Q5pDKrDNN4GD9NkNLW/qKZDm8lRh5XtnB+7q6hW6xgcGV2u07zs8WPgcfIrQWpXs5mlrgHtOWuEgrIW1dHeiC+iM0yZLfAn5e5T6rWRCBCNCtT1FPnpGR03CYhQJCCct8kC2UHkzpNNW9qpRpuJ6tT09Lp6N6dJjD1a0fonbTIqEGwzHj+6sFOc5RS810mopN1OnfSdh4sTsf5utDWAZumAaOgjqiPOcI0X9ZxCnpnEtknmgYjPyhe8qaQU9M1ginTYIawbQvM06tDg/GqetqOIp1XEOAGLXPvgrrcT49ojQ5qWrovkSA10/JbvuHNxydd7DnAOgDJJ6fsvJ6/Vv1+obRoAmmDDQB+Mq7i/En6pxp0yW0t5y5d/0S4M3S0RxTWM9o3otIx/uUnOe669dXr1G7Tej+m0fAf6XUsaa9X26jxlp7eC8rrNHU0lTleQ5hw8CxXtNZrBXs0yD3XE1tQVD/AEtOm2rVqYBFm9z95wnkl/nsecPf3ylIm4Mro8R4TW0IFS76Zy4D8Piud2Ngun1wswhM+IS5N7pyIyDCU+8oENlN4RPdAZMbKAfMKZ2U7hQmc5KCfclEGcKYMBEdRfz++qCeJRxc7ZQz2KMQgJdsLBQZknwUzlTxKCDrMKY+qBspIGbRugb7xlQ2x7lUarW2Fz2SGq52IAQXOe0XcfIKp1RzrNsOoSC/mmAQDlP4ui0sILZBnwVbWwOqIY2ZBI8CgNW4ibDKWkYMRM4CfLYFvEpOWD08UFwM95RGcygDPh0U858UCakc1Nrh+X9f3WWVvLeYFpNnC6xFpa4tORmOyoABKMRkwp4boZRE8M+CgUyobIATJTstsqxc/VWgRAx3RX0/0Y1Z1fo/Qc48z6X9s9uX9oWpzYtgrzPoFrYdqdC4xzAVWD4FeoqCCSc+OVKFpmAZwFooCTzRCq07S4wtXLyoC4cp5uoU5fWHGFHn2qbSJGCPL9lC8iwaAgRtIgyB7yrCeXPuRDXkSTCreCJ5pM9AgrfWgwBJ6ygXxdxgnaURTJvEA4k5QNKDYAhAWvcbmwPREFpyCfFEMaMmEHPAsBM9FKoG/wCWw6oTHYeKV18n4qARk5WGlnMBi6ESZNgEIjGepQ5CbuKBvZODKZoAHXwS8vTA6JjbJsoqHoUC2RIBCIfaRZAvIuTARAAjNuiZo5rm56yqnVLWuUDVcRytuTtGEFlSo1piQANykpUDUd6ytZmwKsZpmgc1V0nrKZ55hAsNh1QR75bIgNGy8/oeI/1fpBVcx0UjS5KZ6wRf3kqn0m42GNdodK6XG1V42/2j5LBwB3LxTSkmJ5m+8FGnsBU2dbvFkyjh1S8vLdpH/EoydVgTqCejB8yi1wJg2P8AiVKZmvU7NH6qz6lU6gw9VFWakw5UkrbIoyklSUBlYeP0zW4Hq2gSQzmHblM/ILZMrDxzWU9LwquHva19Wm5jGn8xIP18FR4Ie9MI2+aTe26I6haQYBz8Ap6uMOUzlECd0A5CLh0DxRHOL82O6IEnqpy+9BJecmVXUbzNIIVsd0DBsL/ogobemQcqttnWKtI5akRAKrAipCgtHmnH3G6QFMEEeJbbIuCnY7naHDzCTwQpO5ahaTY4QWFdT0Y1H9Px3T8ziG1Jpu7yLLlnsfejQqOoV6dZlnscHjxBH0QVRBI6KE+SAdJJOSiTOboJ8UHGDARHdI65tdA9O7gi0RUj5IU7EJwZcL4QLVANQkmAO6LHAEctgN1XUk1CTYdT5IiTZgJJ/MQg+i8O9KtAdJp26qo8Vi2H+ziPrEr0VJzK1NtSk8PpuEtc0yCvjwY/lADo6mV7L0H4iaDaui1VZrWn2qfM7HYLneWpXsXUwOpQaIMxCtcOYWQDI3WGtcvUO/vVux+i85r71nL0GqtqK/j+i87rL1Hd10jNdXger5dMKbjYEx2+wV1i+cbry/Dnwx4Fi10+/wDhdmjXloM5VGz5Kqq50QIgqc0hUaio4NhoknCAaWmQ11MflNr7H7hTUQz2BaN1z6+qq0jysJa4bg5WY6mo4zUcSTuSg6LnNLcQewVLqgaD2WM1ajcYO0qupUe6xsSiutQafUggwT7Wcz+yVznbzG/ZV+tqBstfEZBAVZ1lZuWsd1sg6en176cNqDmaNzkLXUA1FLmp8rwdlwBrZH+kB4OTU9S8GWPDD/y+ig3OqV9IHclPlB2jp4Kh3EXPdzOLmuG4CQ6rUmxqg9TzFZv6WtqKkUg57j0GFR19Lqm1ZPPduRK10ySAZhcvTej+oa4VKlX1Z3DDdaqmm1dO1Ou4gYloWfQwccLqeqp1XGWubAPhKmkrsLBBB/RbTV1QHLVoNeNyBH37lk1FF9Uco0dANBsWgtP/AOJCxeXXnvGwO5hYzKkWubLDQoVqQkCo2Ni5xB98/NM3X8juWswtH+ULPi3O5Wp1sZSuBAtkpmvbUaHMIIOCDn3KG2RKjRGugQQD3lWhlOq2HgEHrukIa7BjzVNVuop+1Rc0xlrhn3KKp1HAmuqCrpaz6LhlrTAKqp0dXSqcldziDvMhaGcTY32a7XUHd7t94+gWj+p5qfM3lqMOHNMg+5alxLzqtume5stdfwWIMfW5QWvBdlvITErfzAiWgsJ3aY+SrfrazTHrXQNiB+qvlGPG/wCk9VU0ukNSmCa5YPZcPwzEj3WW7T12ajQsaWtZU/MGtjr99FjfrKjaYe4NIm43+/NYatfU6h3LR5qAP5mH2veukxz63fbp1NXQ0lEmvUayNjn4LM6tU1rjSo0iGusZyfvC49T0d1FWu6u3XuNR1yarZnxPh2XY4NV1unoPp1tM2q9rzzPpOAJz1jcHdKzPT0Ol09LTUw1tNrHR7RaM/ZVxvg2XLZxSm21VtalGQ+m6y00uI6OpZuopg9C6Pms4rXCg72WPU8U02mEl4e7/ABaZlcfVcZ1FeW0/7TT0Nymamu5qtdp9IP7jxP8AiMlcTV8arVZbQb6pv+RyuY5wLiXOknN0YkSLjqtzlNBxc93M9xcTuTlCOnuTwpCqHpaitQ/06r2dgVvocd1DIFVraoHkVzcYQschPQ9HQ41patn81InPMLI6ipTp1WayjUa5khlXlOQcHyJ9y80WjayBfyNJIJAG339lTDXtYnwULZF15vT8U1tIAc/rAMtcPot2n4/TceWtSLSLEsMws+K61VtBFQ1tK80ap3As7xCWnrKzfY1GleXjelcH3rTR1+lrj+3WaT0Jg/FYdbxfT0XRTAqkZM2Cv/o1N1lEuDH89J5wKjeWff8AVXxKy6LV0eJ6UvazmYDyua8Tj+UHtdoG+touc6gPx03GeUHcfcQmDjVBJa7pY+acNOxUc2WkAxKVryWjbqstHzaZ81Ba4CAJyEZ6iUGfiem/rNE+m0S8e2zs4fcLybjNKTY+C9uDOy8rxpobxCuGiLgkeIB+ZW+Weiej/Cf+p8RmsI01L2qh69vMr2fEq4BDOUsAEARCo9CNH6jhT9RVAHrKhc3wwrOOVaZlzi0HNzgBOo6cX8cTVVPVguBknAG8rfw7R09FpXVXw6u+7nkKvhug/q41VeRSN6TD0P5j5X8EddUbpZAqgsAkgn8PvWMsdL1L6V6nU8zXGoQGgXleUeWarUVnaOm4UmDmN/kPAI8U4o7WO9XSltEb/wCX7L0Ho+/hfDuEjUP1VL1zpc+XXHYDwW+ZY499S+nlyYscdDuh4DwCfXanS1NQ5+kpPp0ySQ1wx4KgVQTIstuZ7Ht4pTmOigfO89YRntb5qARuLdVAJGZCh7SUPBA2RCnbZT5n4pm4kiYQDOxgJg2BBEeaBeBe09Sq3V+lzsgtJj6Skc8C5MDxyqDUc7sOyWJzdBY6ts0T3hKXF2TlADy7po+HZAAJRDUQOyYCfqgDW9FYBGVGicoxNrDsgAti6YDrdQCfNAIGiR4dsJXCT9UwsYwFI23QFuIGR1TYsdkrb9ieyIM+fVAQYzjwVGpEVA7Z2SOyu75jqlrDmokC5bcffggyIoTF0Z6fBVExc3QOLqSgTsEDMF7Kw3NvDClOwkoE+1e87oN/B9eeH8Toappsx/tQMtMg/Ar6e9pqEOBBabz1XyIbAHK+q8Fq+s4Lo3ucZNJonwCK3UKfKJPwTkSYHxRD2BsNJMWlAGcXJwI6qAV3ctPmH5TJP32Upgcxc68d09QA0yCcjqsNOvADTJLbe77lB0DU8htdGQ4e0sQ1EYEIHVEuuYjCDWRNyIjElLzRcCR1WcahpNyJO5Kb17SYgknoEDvvtPclV7QLeAUNRo/L5ylLicWlZrQwJvfxCnMwWHwVec380RbIWVOSRgR5ojqTfokzgx1TtaMkz0UUWkk2x4YTFm5KnOAP3SPrTkz5oG9ltyZ6Kp7wTBONkA59R3LTbM5PRXso06V3e0/oCgrp0n1MWaMkrQ0Mp2aJPUpDV5rGw2AXN4lx3R8NaRUeKlUYpsuU+jpuNi5zoA6nC836Q8ddSDdPo81G83r52JIt5hcDifH9ZxV3I8ilpx/4mHPit+qojU+jdDUMs/S2Pdjo/UKjhn2Ws3md/D6rpcNqClqtO8mAyqwnwkSsD2xTYTsSPf8AwraBlpG0KK+iOt4oTHZBj/WU2PFw9ocPP+UQJyjKODXCCJHXokpCK9QFxPstufNWKtltRU/4N+ZVn1Ko1Zh4VEq3V/6gCplbZFRCVEBBXhvSLUv1PE64cYFJ3q2N6AfuvW8T1zOHaGpqX3Is1s/iJwP1Xz6rWfVqOqVHlz3nmc47kqwBrpMdcKyYyqAYcD0VwuLYK0hs4KlxfZAdrBEOjKAgHf3yjHW6nllTONlAYvIHmplQd0EFdZstkbYVJMOnY3WpwmxwslQcro2GEFovf9U0RabeKpY6Fa24lUMqqnsuDhsrMZSVRLb3IwoLhdocN1DfCTTu5mcpNwnIQVYcY2RmyD7Okb5U/VAZgJBcyUXWEDJQaOokqixgggnHZEmDItCUGMIOd1UADpJ3lWMM2J96obc+KvbG6C0GMGITesg5lJyxZxts5MKYN8+aK7nBvSnU8NIpvmtQ/wAHO/D4L2HDfSbh3ECGCp6mobBlS0+C+a+pacujqiaQbcPA++yzeTX0rW31VeLzHyC85qRLnHuudw7jWo0reQ1BXZEcryREdD+xCu/6k2qT6ykWT/i6Y+X6pitGhfy6rlNg8R5j9pXRp1eUkY8Fxg8NqMqtIIBBkH72XUc2DzDHVEb2VupiU72+tIiLbLFRqRYmZ+C1UjAvci0xmUVk1NF4Jc4GBusbmAiy69QQYJkHCxVaBaSW3G4KDnlz2mDcDAKaQ8gjYgkHZNUbNjbxVTWQ7r4INZrBt5EHIKrfqmdAfNV+odUdyMY5xOABMrpaT0c1Fb2q8UWnrlQcp1RrjLGkHe636Ph+q1gDmUi1v+bzA+/Ir0Ok4Ro9HDm0+d4/M+63TCzelxytLwKhS9qu71jhsLBdNjGUm8tNjWAbAIkoLOtYMwgQHCCJUN8IYygU0mC5E+KkNGGjyChup5ptUppNdkQs9XQUqou1pnstMlEOTRw63BOVxfpqr6Lj/ic/fgqXDWUBFeiaoGH08+4r0czlKWtdkeajUtjzLtTTdZxcwnYy0/H6q1td9MXPrGHqbruv0rH5AIPULJU4VRMkUWCclgj5JjXm49XU6aoeV1RjSb8rzB+KwkUWuLqDiHHBYSPiF3HcI04JIZBOSRn3pRw1rcQR2CeLN7cqkdSM16h7Ez85WkU6h9p1xI5iRtacdluGjAwJ8kxouA5QJByCtZGNrHp9Oa1BjqhJIsQeokH4hM91DTktJDnDLW5H094TjRV3S01SymTJa09fDvforqGho0AC1rRy3BO0/Ja9MsoNesYawU2/5E/X6Ed1s0tD1Qgkkm7iB1nr3M5WXUcX02ncWUwdQ8f4mw8/5XPr67U6uQ9/JTNuRlh+6Dt1+K6XTWDjUeLFrdlzNXxGrrQWnkFM/lAn5rlmk3mhxgDsrKulc0AlzHTlrXXA7xb4q4aho04Pq+ZhO7HRH6fApHCvScGiqytP5HjlcfMfQDqUQKgy4sb0yfff5J2uYyYETkzn3qor/qGghladMTYB4z4HHxK0tYGiWiAd5yqzqGRBMg5ss/JpGiaYdSneiSyfd9CiNt9j8FJ6hYTVc0f29VXI6OpNd+gUGo1P5eZ570I//nQbxfBQeWsZz1HNY0ZLjA+KwcnEqxg1adFp/wAWAlWU+GUA7nr82oqf51jzIA7idAmKDamocLf222+P7o06eo1FQVNSG0mNMtpNOCIuT4icQtYY1ohoAHQBMASbXCoBdJguucSUBp21SC4QTh2/wVj9RT0rSHP/ABC7SASff37hYKuoraiQP7dM7A3P35BRV9WvR0/sMLqzxtOPP+SsrjUrXqmP9owEWMawQ0QdyraVF+orNpU28z3YE59/ZB0eDcTZoKRYabXczpPtQVu1XGhW0r6bdO4PeOW7uq5WppM049XXoPZUOARMqmnTe78JLBsObHvsrh7dAScBFjCKhBETdam0utkKjOUtdkCx81yaI2nOfcmFPqPirIjCMTkoEbTvheS4/bieoHQt/wD2QvYiy8b6QGeKakjYj/8AZC3ylX6L0w1Gi0I0h0zaoZZjuaIXC13EtVxCq9+oqkhxnlabBUVBdVnpK0mvQN9LtWzQtoCjTNRreX1pPTsuLX1ep1MmtWe+TOVUGztlPBDZN0NqsdkHCM5TYM9FHXE7oiuERf8AZECf1VgZaQMqinGLQmD3C3NMdkXD3DCVQOK05A8k/rWbEjyVOO6kRsgtNZowJSOqvNseCTvspCCAk5M+aMIRF08TeFQoE496g+acNtfKkX6RuoILJougL4Nzv0TARbHkggEXOEzfdCgF+52RiAgmFM+anvsjhBIjFp2UR7gSoOuUEF/FTN5U8bwiM9PJBMGZwpgwcoHKPfb5oCiDGRM5QmBbKOLIMdRvI8tGBhLE4WnUM5g14yLFI1kCXGAFUVcsCSYA3UYOZ1hMqOPMYGOitp8rRymT1hAxHK24hU/m8FbVMGOiqbm+EDTBAGw2819M9HXes4FpBOafyXzJ34vBfSvRwcvAdH15J95Klajpio5p5SJnurRXAE481U8SZG6RzSe8Ig1tUTi3mshJnmbnfunLb4V1GiwDmcPeVFVMktDhg9dlCId1WhgaHOaMAzjr+6Yhuw+GVUZogzAA8FC8j2Q4x4K5zJNhE7pDR7wgrFVwEAT4q5tSRBEE7BK2h3mOyBgEgGY3hZrUWyMnChcwbn3KoOjIt0TFwNhk9VlTzO0eahcG3MDokZTe4wL94wrRSptPtEvPQIpBz1TDATO5CubQYy9R0noFPWwIFh0CSpXpUKZqV3spsFy55iFBcDblaOUdt1TqtVQ0dE1NTUbTZsSc+HVcHXelTCXUuHMLiP8AyvFvILzuofV1df1teq6q8/mccffuRcauM+l2o1RNHQNdp6JsXn8bvouXRZzCXGebJJ6rHqAW1nwIgrbpnSwXWkipjeVsYIzK00DUFItFR4Y78ocYPkqalqpE5v71sp04pAmwPdRSVL0mzgO/RNSs7Ft1K/s0pMfi+qRjtgFFe+4W7m4XpTMgUgD5CPmFp36rm8AfzcIpzflLhPiSf1XQlGabtKqZbUVP+DfmU4SNtXqf8G/qrPrNZdWZqqlWas/3VStsmBRlKMIoPJel+oe7W0qEn1dOnzR1JP0AC86SvQelzZ4lTd1oCR1guXBjdaiEPZWsu3uOqQthNSzHXCosme3mmwfqkILTfCIO+/VA4tcIi6QGbDKYHbdQN8EPHzUBGx8FOwKCEdcqiu0m4vGRCvIJ2jxVdSGNJJ5ibADugzNKuaZCpFjByrR3QOo4SP0QBhSUFbHerqScHK1ESJGOqy1OqtoO5qfKciyCVLEbBLneE9THgqxiUANynFh+yQXM7lOLCfegkxc/BVvPnKsJjtHdUEy6Sgdt/FXNM2HvWdtjKvZdBYH8v6yiIN2nl6hIQBnPRA1IxZBdz8osZnulbz1XQDA3cSqZ5jElFroqC8AIN7Q1rQ0SQN1Y0xY36d1na7bPdOagaJJgHqoq8OIxbutun4rWpezVAqs6GxHmPoSuQNQ5zmU6beZzsSYwuhpeG1tVrKOmNQB9QcxjDGDc9emRdRZNdWlrdNWcAyqKbjbkqGDfv+8re2s1rCHVmUyRlzxf5Kf+znDGU2scar4z7QAPkFv01PR6M8lChSpgDIbcx3/dZvTc4ZKdYaihYgvH5gbOSmsDIdaOy6rqlPUgtIkG2ce5V0NJp6dUnUD1wJ9kO/L9VnzW/wA7+OZT0dXWGKVMv7gWC6Gl9HGg82pqd+Rn1XcZyABrIAGwGE6vk5qdPpaGlbFGm1ncZKsJUddKVm1ZAKXKYpVG0UUwoUElTKBUQTxUI6WUUGUCmymU2UpbGEARQypCAgpphIp81Q8g5EpTRYbgQeyEwiHd5QT1DdlXVFGi0vqvaxoySVyOMcffo6z9PQpgublzivM6nW6jV1OavUc/oCcLUjL0us49Rpy3SM9a7/I4C4Gt1+p1T4r1ZGzBYJKVQAXVtGvTbUipR5mxcMMc3j/I7LpzzP1jq2fFuk0peQCAwHJP6DdW1adNjgKby8d2xHzQc9hpltNrmcxuGuhoHSD9YSgkCMjcdU6mU5uxU5oLp5oO0j7+Sthw9iZG3Kc+5BxY+qAQ2mDYkAx4/YVtSlSpNHq9R60mxAbHxBP3lRVYgm9h0AUNNpMASTiAi4y0Nhojso1zhPKSJzG6BXUg3PKCfy7hAMHS/gnwpKABvQJg1SIMEEHumbTeW8wFus/T+UAnogGkmRNuid7aVNpdULYFuYm3lj5LHW4i4+xpQWgfmIv+3xQbCGMp89ZwDR3+/wBSslXXuf7OmHKMF5F/L7JWYh7yHVnOeRYSZj3pwIwIQK2nB5nHmcbyd1YBHmp2+KMIBt8lr4dVdp6lSswAuDeUOJ/DMSb9rLKVobU9XTDKbeZwuXCLZ38RGVYrsD+g1JBq1YrGznvd1/8Ax37Lna1jWVzT09UVGgRzcot7s/BUhheeao8OORNvn4eKd1ZtFxa1vO8C4a8EX627LQ6/PKDnczSOqIYSLiEzaXVxXBVdM8zQTY+HRWZwg1obULetwm5fsoALYuvHekA//Supkf4kf/a1ezaINrryPpKzk4tUOOdrXfCPmFrn6nTzj7uxYqcklMWn1paLk4CtFIhvtEAb2XRlUwQCcqOdAgWHVO51ECCS4nv9PBIajD+GlPkgpOVCel4TudMnkhJMDx7ICBJnZWwIuQPPwSMdGWzOYGVcHkCwcAiKH3sDJHQpYnAx2V73uOQ4+aqJnbxuilDeu6hCO9oCGcn4KCeF56hCNlI7THUogbiLoAi0DcgdyoUWNLjbzVDC3c9ioBvsmDJwLKACbe6EEaOpmU+cC6UWsNkfhKgIMH6qC3j3QxnfKPSEEmLHdT5lHsDEqROceCCYz81MdlPOQoLnr3KAiynh8UAJM9d0RmJ84QSOoyjkTMeamRByPgpPXIQTt1U38VAY7KYygIHMC04Kx1anMYGBhaxY9COoWeqyKhIwb/fmqKwI81fSbaTcKpg5j8lc/wBmnyjPYoip5kziUGi+ISnKdlgScAIAbuJFwe/3svpnA7cD0Uf/ACh8V8yFt5X0/hHs8I0bTaKLPkFnprlvc7mpNLWcxb+IAX8Y+yhTLarZa4H9FWHFpsSDtBwrGup1T/caWPGKgtPun6KSrhPVEugWVwpmIwMYT+o1LbtLag8YP35hWsoVnQXezHU/RVGdzOWtTkwHez9+5WupTYYCtdpg4D2iSCDPgrhREybojIKUXKU0+gnyW17qbBJBMdAstTVsAkUnHxCasZaj2saZMncLKHFx9lpIOICtr6hznyKLR4qk1KhMEwDsAsquDIHtuDY23Ttexv4WFx6uVHstaX1HAAZcT9Vz9T6QaCgIpvOoePy0xb3/ALkqK7EvcPaMDoFVqdXptGwGvXZSB/C2bnwA+i8rquP67UWpuGnYfysz71zzzPcXvJc85c4yT70ax39d6TPcOXQ0gwG3rKgv5BcSvVq6mp6zUVX1XbFxx9+ASATndEt8o7oEpNioeytIh3ZLTEOk+9WPEiQorn6xk1iRk/shpHQOUmIV2pbcRuFnpHlq3wdpWkaKzYcx3UR4x/K00agNMNNiPiqagmjIy0gz4/ykaYuDcZsoNFf2qURBDp+aqYJNvNWF3NSEg/ivPmlmLAQivWeijy7R1qZwx4I8x+y7cSvN+iVWK1els5gd7j+69GXKM0MYuq2XrVT0gffvVl0jLVK20kfIKz6zWHV/6yqTat391VzK2ycmEC5LK53Hdb/R8OeWGKlT+209JyfcCqPOcd1jdZxN7mEFjB6trhvE395IXNc5BxiwsNgkN1UEmc2QmLixUm0/qoqNLC2q2DneUrqThgSqA4tMgwVaKrusygZrHnDSCOqsFOPxOxmFW2rIvdWtfOcnsghDW7Se5SmpFgIVha05KR3q2XIknCgXlc8SMDJJx70nLGXjyurCajhdrQw5k59yZtBguRPZBlqCXAjfeMqD4LS9jyYBYQeoyqTQeLAA+BQDCkyEPHbKIMoA+4slpO5Kg6FP2VTrHog0VB7J3VRsO5VjXc9LpFiVX+iCNun2SgRgqxjHVajabBzPeQ1o6koO56Nej1PjFOvV1NSoyiz2Gupn8TvPsuf6QcDq8F1YY53rKL706kZxY919I4Xo2cO4fR0rIPI25G5OT7yrdXpdPraBo6qiyrTOzhj7nsVz8vbeenx4WKdri0yF7Xi3oRTc01eGVeR2fVVDY+BXj9XpNRo65pamk6lUGQ8ff0W5dZxWXzc3PWUszlAq3T6erqHRTbPc4VQrBFyf2VzNNXcQ9tGoQcENMLr6ThdKjDqp53DqLLS6vJDtOKpLHTzUwIkeOfdKiuIKdYMc4Uqji3MNNvcpSpesfNYlhGzxB+K7VXWirUY7U1KgLPwh7AwDPQdD1hN62i4CXBzQZsevj2SjCzS+tj1Qh7faaQNwuxwOrTq6jV62m6S8MaAfy+yCR7zGMBJqNNogwOol3rLcsCPfYfMmVXS0p0wfWp8tIPuROff4rNdeZb7dd+rIuTIPdZNTXcfapuhw36rHTOp1NXkpvYSbybQLfXoSq9TTZRD2O4jRdXbmnTEgeJ/YrPivlF54xqtBLTSBqES1r5uR2zmyZ3Fa+qYK9cVKDmDlNMGGz1M4vtBXKq6hzWnlqirUDTBaYDQM9Nh1xkLK5/NTL2kgkYJmI3/Va8Yz538eo4Zx+u3VU6VSpzUXHll46/uV6lmtc04keMr5zpaukqO5aj64aP8A5bQZFryTnyK9Xpdf/UUG1mktB2J6T+oWO4vGX69IzUsc2TYHfZWZEi4XBoagkBzHkE7grZS1DQQKnsE4e3HmsSreM+OgUISc1VouBUb1abqMqsfYGCNiqybZRGEIRUUUUQBTCkSigCikKeCCRKBb0R7I+CBeRCIyE6hQVlI7mOLBXEA9kptgqjgcc0FDU+2S5lcYcB+Lx+5XlqtOrpqnK4Bx2vMr6I+iyqIewGd4XN1nA6GoaYAutysV45ldhs4EEef37lqpchu0hwFjBV+s9HdTQM0XB42DwuXUo1dO7+4x9IjBI/ULTLrNcDZNMiy5dPVVWfiIeO+feP3WlmspmziWHecfD9kF5E3KYW7IB3MOYEEHcHPuVtINLiXGA24E5QKL4UmMoB03NuqLRzOgEDu4oogguAcSAd4x9+Q7qwFlMgAEmZ5hcj7zgoBoabGSP822+P0CSrVpUCHVIYT+UH8XkZj3gdFfgsc11Roc4gFt7SOXzJWbUcRa0ctMmq4bkWH1+AWOpVrar/UMMGABb3IsptbcXO5KmgO9ZXdz1nknYHZO1oaIAgbpvgFI+KAIxNzlGEQIuUAHf5oojuigfT0jVqw0SBcmMe5XzRoRNjMBrTEx+w6qqg59O7QRP5gfh92WyhonPpvryaga2XOJk/cdwt8z0smszhWruc4l7KZdc80kxGSe1uqb2aLwafK9p3jp1z1jdV1HF7nNLoYfyxmOvX5LPqNRT01O8FwENaFNK9RM7qC+EeWMKDquDSurIh3Q380wE90X+00tN5S0zLBORb3KoZog+C856XMAqaWoGw5zXtJ8Ij5r0Yvm68/6WkH+kbafbJ//ABWufqX48pVBYQ9sSNyFU6k93tOcHHxWtzQWmcDKXIECJ6HC6MMrKcH2pHiFdYWAt4KwgjBMDqEoHUT3CCh4jG6pdbaFqc0HeJyqXUiTAuSikaYx71c0+zGFSGkWIIjthWNuL2QRxnNhtIVf6qx1xHTskifDqgX9UY8kwaSJAt1WnT6DUagTTpkiYmFBkKgC6Ffh7NKSK1ZrnHDGkSPEDHvCzksBkNDY2B+qCttIuMuMAYVhDWiMDYBKanSyFyZPmqGJ6YSxBttZDboUc9h1UB7HO5UHT9UAYRHQnzQGVMZx2Ub9wiLH90E8VO4ypt8oCPwQBQdr/ojCk/ZQTxueiimfPup4iYQTcojt8kJvdTF90B7ZUjqobHup8CqBHu7JKw5qRAyO33tdPjxChsb3QJSbyjqVXUdJgWAVrzy2Czkz53RATAxTdvP3+iUJz+HOSgXK+o8OkcM0sX/ss+QXy4dl9R4bfhmlJ3pM+QWemuWje6APTKmcKAe5YaXUa9SlZrpH+LsLG70r09LUPo6mjUplji0lomVoaJ8F5L0gZycWrkYdykAjqArDHr2elHCHNvq2s/5AhR3pRweLcQo//cvnTwCCcEbLM4SZVMfRanpFwlxvrmO7ArJqPSLhQxqHOJ2bTcV4qnTJyIlO6lBBwg9BX9J9K0xS09eqepgBc7UekeurWoinQGxA5j8VznU4N+qhbAk2RTVqtbUmdTWqVZOHuJHu/YKC1gkB++icGBbdRTt7ZTjuqgZsQmpsfUMMY5xPQT8kFogYRJnNle3huvcJGj1BB6UyqqtCvQEVKT2Ho9pHzUCbwLnsrSZbb3KkSLm3YFWtNr/BRVOoEUweh+awn2agI3XTe3mpkFc+q2HTsNlqJWlg5qZbkFsjy/cJG3t7kdOZiPggyo0OLTkGMdP4QXBpNOBYk596BZFjJ7lNA9Xcm5tCBaTYfEqDsejNTk4oGY52ObfyP6L1sxZeJ4G7k4vp9/aIB8QV7Qn4qJRBhVsM+sI3efhH0Th04VNEzSeer3/MqxmudqzFVVtdKmsP91VtctsrZleT9JtV67iHqWmWUW8tjuYJ+AAXpNRqG6bT1Kz7hjS7xjb32Xhaj3Vajn1DL3kucYyTn4lWCvlJuSoWqzIkoSB3WkJyk4FuqnJuT7kxf0S83mgkR+6IzdKDKOUDb4TsEnoqwZEHZWtMNnqgZ9TlsLkqsX9omxtIyfBT8ToBzv0VhdA5WiALAhA7YEYnp0Tb5SMbAvcnKsAgWUDWzkKNEgzv2UFx3QmECP07XEkOInISt0ribvAHgr8JgZQUnT0x+Zx8D/KX+lpu/M8FaCJwiLZMk9CiszdG+nPK8OB2Ij6rO+m+mYcCNgYyupFoQNhfG4KDmDuvTehnDf6jWnW1BNPT/h/3PP0XJ9RTdcsAnoI+S7fC/SB/DdI3TN0lN9NmOVxaT45UpHtDe2EJjdcjh3pDpddU9XUaaFQ/hDnSD5/suqSIkmB1K5e2zyeqx8VHD3aQ/wDUhSNHYPF//T3+Kycc4v8A9P0zTpnMfWe7lEmeUDf9F5SvVqV3Cvqa/rqrncpDj+GJ9wtHRakqWqq2g0NTWOdpBWbp8htU33+HvK1tLKIDKbOY7ABVGuxtPlcWAEzztFx2/gLq8O4TrNfyuDBSon87x8vJa3PqZrlGo+tXbTcC8kxyMEz7s/LquxQ4VqvVgmjULj+GmwQPM4GOpK9Bw70f0uieKsc9UD8UQPcui/2cK3+0n/zFnOuBS4C+sefUPbRacU6Qx4/ZV54Dwxgg6dpOC8kgmfBbtRrGUW+0YK5FTiNWu4jT0qlWLew0kBcb3107TmT6vr8I0hpTRPqSNyS4WnIPiuFxOhpuYU21X1ngy4uNh2j+VfWr6/V1PU02uYRUNN1MNuSO/lKyVNJX0xcalGo2TJPKT8Qtc839Tr+nrIpeKgpctK0NgMaYn3eK860yAAJAwu9rKzxo6j9O/wBtpBBF4uP0+C4tCk/UOApsIm3NsPuV0jhUpVW0qrXkAhp9of5A5HmDCsYWMrGiXteOaA7Z3Q+YuqNRp3Uq3JUsSJF8+6eialSNUhjG8wG52VGgECpy0xIyQxpk+4FdHS0nmk0CmaZcYuLnER5ec4Vmno09Lpx6xwAHbPuVumq/1dQtp1XUS24IF7R+p8IWV+H0evOklj2FtIO9hwxf9z77ru6R/wDUU/WuNj+ETgBcd1FmlcS4irTrGDTIIINySInY9gujptZotHp20W1IgWsfmuXXNejjqY7fCnuPraZuxsFvaZWyoxlSzmgx8Fj4PTP9M6q4y6o7HSFuNio53NU+re29N8j/ABf9UfW8tqjSw9dlYpKAAgiRcHoikNJsyyWE3shNRv4mh46tQPF8qYStexxgGCNjsmygmygUyphBFFAogkoIwpEoFU8kxbKnLCBfEI8qMQiVUIWyLiR3Cor6GjWBD2AE5gZWuFArtTHmtb6LUantUQGn/aYXD1XA9ZpiY9to2IuI++5X0MNnFlHU2uEOAI7hanSY+Xf3aDo9um4ZtEwr6evqU/8AUAcBk4P35Be613CtHVpl1QNY3cuwvJ6vhuh9Y4UajjTFnEGG/H9lrdZLS1FLUHlaTzR+Ej7+avtRaH1KgawYLuvzPxCx/wBTR07fVaKi0k/mi37+a2aLger4hU9dqiWMP5n5PgEGV+uqVSGaRjgTbmiSfAbfEqg0OWo71kmoDBk4I/desdS0fBdK51JkvggOIuTeJ87Ly93El1ybknuioB1wj4IhuwTNb0QLE5CMe/ZNy9EQOmUC8u/XoiGz2HgnhMGoKwJzt0R5QBLjA77KwN6WhR5DRe07zhQWev5PYa1r6RvckHex8hOSqPW+pbIeWiIsc/fmqKmpgRTE7SRhVNp1KzpJkf5Fa1dNV1TnSWnlG5OSsjAalT1hEgGKbSMnr+virdQ1hqeopugNvVfGI2+97LXoqNhWcIBEMb/iET69WRKkQpJQdJxZcWxgbqk+zVI2Nwn+KSraHYgx70DSvG8drnUcUrHIZ/bEHp+5K9mL/VfPqj/WV6znG5qOJJ7krpwz0qeJaZ+O6Vtt4hO/8JjHiq8G2V0YNMC8X6qEjcfFIT0Mx0CBcTgQBkqBuUEzfvZK6nODB3lQujAQD4ygApOi0EeOEwozlrTOYKnOQEpqmL26WQF1IDDIjo5W6Y6djprUnFgH5HX+P1WdzybC0pS49YUV1xxLRacg6bh7XPA/FWfM+ICzajjGrrU/Vte2jSH4WUW8oE98/GFgUyMzKmRdQGRA+SgU+A6KY8FUHwwocXwFBfzxZTAg/FADYWv5Igz3Qz+yIt59kEmDfbupmwv3UCkTiB2QEWz8SmHjJ6pQmyNigmUYnaN5IUUmMmJ6oJG+IwplQnpZHwsfFAI23GJRny8VO4FkM2CohsZBupMFHxztdDJ+7KA7dt1BYddvcptAwjEoAb4QPhfomx3hK6/dUVV3SQCdlSTKtqiIIEfqqonCIiYiGB3Unbp/KCd/4WDxMeMfRAgX1HhgB4XpOnqWfJfLo2X0/hB5uEaQ9aLPkFjprlq3siLZUiAhkSM91loQSF5r0mEa9rutIfqvSi2crz3pMz/uabhvTj3E/VIrzzgRfCpIk2t0V1TtlWaXhut1ttPpqlQdWi3vWglMQ26tcLNnK7ek9EeIPg1nU6I7mT8F2KHojpWAHUV6lQj/AB9lVLY8PVzA2KfT6DV6oxQ01WqDuxhIX0jT8I4bpTNLS0+b/IjmPxWzna0QAAFE14HTeiHFKx/uMp0R1e/6SutpvQiiIOp1b3dqY5fmvTmrHRI6uRhE2sWm9HOF6Yy3SteetQ83zXRpUaVFgbSYym0bNEBUmq44slL3HJQbJCV7G1Glr2tc05BEgrLzkmUzapGEHB436L03tdqOHNDKguaWzvDovKAuaS1wgj8pGF9QZUDhBsV530n4IKzHa7Stis29RoH4wFGuenkXO2WSu3cXnsr6hgyFWfaEFRpXRMYMQo9s1nEWkz7/AOVC0tdIEjscJjeoCdxf78lRoaQGtnZQ3xKDbtAiSnAgSc+Cyq3hjvV8R0zjb+634n6Fe4MzC8A1/JUa6I5TMeC9+TJke8IlBtjBsqqR/snu4n4q8Gbi6zUjNJwOz3fMqxiuXqzNYqsOhPrD/eKoDgMmAOuy2y5PpJq4o09K03f7bgDgD9154CLi5+S0cQ1X9XrKlYEhpMNHRox8p8VnHfbdaRC2bgye6XGbFWdjndAiDZUVxfupCctjPvCACBFMd00IQglgJwmdcCMJEzcQganawwrW2yFUD8VYHWQWSiDIhJzBHwMoH5uuCi0Tm07KtpnwCYP93SVA+TKZp2m5SzOIQFjOEF4M9LpSYO3mg0+ahImdkU4dA6IFwOBM4SG6Ez4qC5rpQde4skBjFkSZ8QgGEwMCM9oS5uogcGNvIBMXT4quVLmzbk2b3J/dB6z0U4LSrga7U0w+P9JrhjuvYxyhY+GUWabRUqTcMaGjyAWpzpsFwt2umA50qp7S4WuU5UYbqNz08xxgt09YPrAum7WEWOcztF+sri6j0j1YllCqBNvYHsjw/kBe44nwvT8UoerrS0i4c3IXlNT6H6ig4upAV2bBjonyP1XTmxz6uuEOKa0B5GseHufzlwLZn54HVW0+I651J7qWuqViLubWAMT+56lDUcLI1TjX9ex5P4HNg2WylQo0Wwyk2kDmTJP34ressh9dVcx9RhYXtkzkR1jxWd+kLCTTqvpk55XRK6r30yxxbyt5I9kky6ff8wFkr0mVgwtqinzkiHnx6fRVHMqMfVq+24vItzRmP5W/T1W6ajyNZz1dh0lUtIp6U1mta5zTyFrxiZjp/iUTWefZaYH+LBHyQM5lWq7mrPDJ/wAjf3D9lG06NN3MHPqOi14Hw8OqrDmmxJJOzRJ+/NNdoksju4zPuj5lBa6vVfAaSYwGhLSbzOd6xzWRYhxuPL9lWAXkNPM+fyjfyH0W7Q8Oq6nUU6DeSk55gB+3kPDsovt2Hek9ZlEUtJSbTAn2nXN16HgWqra3hrauodzVOYgmIwsGj9FNLRE6mo6sRflFgu1To09NQFOgwMY3DQFi40d72UhzVKjWDq4x81X/AFukNv6qhP8A9QLi8P0VHiZrajWudVqCoWchdZsLoHgnDxjTtHmpkG1lWlV/06jH/wDFwKeOi5b+BaN34Wlh6tKUcO1+nvpNc4gYZVEhMg6jmNcPaE/ok5HN/C6R0csB1nFNPavoW1gPzUXqDjtBtq9CvRP+5ieK63+sj8bS3vsnF8GQsbOMcPe2RqmADqraWo0de9HUMJHRymC9GFTU1VGiJqVqYA/3BYKnG2VHer0FJ+oqdhYJlHWiLmwHdZqvENHRH9zUUx2DpPwWAcO1utPPr6/K039Ww2WulwjR0cUQ49XK5P1ND/rXDpj+o/8AxK00NXptRHqa9N5Owdf3KDR6YCPUU/8A7Vnr8H0da/qgw9WWT/8AJ7b4QIXIdR1/DhzUKrq9Mf8AjqdOxXS0epp6zTtq07A5actPRLDVngUwCgbKx6/iun0XsGalU4Y1Ppa3fhEmwC5es45RoE06A9dU7GwXn+Jcbq1pbWqco2pUz8ysFChreJuLKLOWmDcCwHif5PQLcjLTxDiz675qvNZw/I0w1qq0vDddxRwc4clIYJENHgu1oeA6XRtFTUxVeL3Fh9lbzqmvb/a9lthJFxImPd8VRm0nC9DwyHVC19XIc/t0H2VedVUqw1lNzebeev7GcKMpPIpueZIizhzF0fxPitTKcCTAByPGf1KDg8b/ALVNlIhpqPPMXDMDb/7iSuQ1tlt4pWGo4hUc27Gnkb4D95KzhqilDZTBuwsUwbbCcNk4QVhvT3JuXaFYG9kYQIG9lH+yBFybAdfvPgrYjsN0lNnO71hEA2aIwOv6+CIHzVNZocYeJ6ArUWxc4CV7A4QRB2VGMUKZdZk9gUusrf01INaJqPswDbv92lWV4oscakcoF+659Jr6tRrpJqP9lgJ/CBN/dZBdpNLzHkN2tM1Hf5Houn4WS0mNpUxTYLDc7rTQ07qhESJ7ZUo65EbWCmEvNKEyubZ+bwSvHM0g7qeKiCuk6ad8i3uXgqreTV6lp2quBjsSveD2azgAId7S8XxWn6vi2sbEf3Ob33/VdOGemJxkeCUbT80zjt70kxefJdGAP3ZA2uMpje5sdkotkT2UCuBiAZjCUmM4CszYXI7ZSuAFxbyygAPU+SmFBbxCkEY8pQKfcCh2FgNymN7e9KRONuyihjyzCETm3ij+vRTJsgkb7eKmTdSPMlQDr8UB2+qGLb9kYgX+CkWvlBB9yFBbGVBe/vPVTGJv2wgnjaEcX+Kgup4oCOmIR7H4IeSIwgPhY+CmBJQiD180Rew98IJ4IxNjb9FJlTfqggxn3oG+boqfGUEU8MKT1UNvPqgkT+6gtvKgN469sKC+N0BF7Y6oETjKOe/aFIkHugorCW+Cq8Ve/B3nZUx0VEFrIvsQBsPv5qD3qPE1DFxOYQAd79gvpfAng8D0d8Uh8F880mh1OsqcmmoPqO6MbML6RwThWso8LoUawbTcxse0ZIWeljQXAJQ8EwLk9Fvp8Npt/wBRzqh9wWplKlSEU2Nb4BZxdcxmnr1YIpkA7uMffuS6rgLNa6mdRVIDJswRMx9F1jUAxlIavQpDax6bgfDNLdmlY53+Txzn4rfzBogWVJqE7pXOVRc6p39yQv7KqZUnqiHL5skJv2QJlCUB8EDfKk+aiCYwpPXKCk+aAzHmollSVQ7X8pkbLZTfztndc+VbRqcpsbHKg8n6V8H/AKOt/V0BFCofaA/I4/VeeABwYnovqmp09LWaZ9Gs0Pp1BBC+YcU0NXhmvqaapJLT7Lo/EDuo3zfwhAAvvsqw5rqxa4xH6/yo0zbMpHDmqvgXBj3fwjTYwMa2G3QdzH80jwWVoIx81a1xI8OqiiQQb7r3umdz6Sg45dTa4+YXgZk3+C9zwqp63helcNqYbPhb9EStQG4WSlZtVpyKj/iT9VsbdZHOivqGi0OFvFo/VWMVyNY6a57LNXP/AG9S8Sw/JX6v/XPZZNRbTvJxymfitMvINvCcCfDdAC0/BFgtZbiGzvCHyR7KR0+KBY+wgc2TG+yUiLhApUjvCPihCCIYxlFRBAeqcHyVfgoDH0QWgwoXTi8pWjm8U0Bp5iZOyByYHKPNQXzlVTJkpw6M+9Bc0yLogT2KrYYMdVYFAwMI5t8UBdQCcoJEeSIEYOFAL2HxR7fJFAGM7ozNj5IG15U8PmgYW8FPFLMY26ogygbIutPDKfreI0GxID+Y9ok/MQssxddPgDJ1dSqMMZynzP0aVnr4vP17qhW9kBXetXM09WGhaBUnIuuD0emk1YUFXocrKXdbqNfGfeVFxrFZwNsKwamBdYXVOYQDHcFUvcQLOJ7IeMdKsNPqqfJWY17ehC5df0e0j2vbRq1KQfZzZkGPvqhT1YJ5A8AjaVeKzx9VZaz4R5jivAuIaYczG/1NPb1YuP8A0rC3gvE6xBo6OqCMF45Y969r/VOAvB7yqRxA4N4WvOp/xx5QcB4u2rUcdA2rTfBc19QDE91m4xpNfRbzVNC/T0S0B7WNBbYzkfVer1HEXtI5TA6krz/EeNV3VnNZXYaZ9nlDrGY+sZVnfVX/AI+XGpklj3OcGMGXOPWfvEra99KpDmhxaT+YZzsPqLXKoZXbNxMxlvs2++i7Wnp6McM1OoFUVaxpOmoTgkGB7zHWV0cbJK51D1x01ZzWh7QQSGtEANvfzI6r1no/w6mKOl1r3TVFK4jJM39xXN9GKDX6WuHsDmONwRmf4XoaZ9WYaIA2G0LFal9N5qEZumDw4LM1/N3lX02zhZHJ1bKnC9addRaXUH2rMHzXXoVWV6TatNwcxwkEbp3MDmlrgCDaCFw3NfwTVh1Mzo6zocwn8BPRXNR3N8ohV6jUUdNT9ZWqNYwbuK89xD0mmWaFv/8AEePkpmrrv6nVUdJT569RrB3OV5/XekL6ks0jORv+bhJXCq16uoqc9ao57juSo0dVuTGdWuc6o4ue4lxySVC3cqNt3HQphbsqizS1adCrzVNNTrDcP+/0K9FoOK8PcAwMbpzs0iB715oibkeaHjY7Qg92245qbpBvlGSMiF4zTarUaQzRrOaN2zY+9dfS+kM+zqqX/qYseLWu7nBlRU6fVafVCaFVrjuAb+5XgEZuplNQgOEG4K5WnH9Fxp9HFPUN5h4hdYLncYo1OWlq6Deapp3c3KPzDcK8o0cT1jdBoamocJLcDqV4bU6x9eqKdN5dqdRkg4n6/Jdb0k4jS19HS0NO+W1DzPv+HxXL9Hmf1PF6mqIJbTu0dZgALcmIuPC6fD2h1citXP4abcDxjPwXd4K6s7TubWNIhphoYB7PayFXTUqRdqawDnjabOJ+4V/C9P6rRAAcvPfGJ+5WvKZh436UsfUrCsABOXE/hBxE9gD4q+npWTzBoBzzEYicdLGOsJq1WhpKfrK9QNGxJz4ALia7j1Wr7GlBpU93H8R+imjravX6bQAhx5qhwxpknxXB1nFNTrCWl3JTP5GnPj1WKC4kkkk7k596dre11FQD76KxrZQAm6sAjKCBqYNlEC/fZOBsUChqYN3KYBFx9WyYkmzQD+IlBW5vO71Qxl8dOnw9yt5ZKanT9W2CZcbuPUn7jwTsY6pUaxgkuMAIPMekuqf61mnY8im0S9oP4iY/RaeHallKiGVqtYvOTUMgdguhxP0afXLzJcXGbjqua7hWqojlqDmIwd1r8ZpddX/qa5aXTp6VzA/ETP8AHvK3aHTOALnCKj8iPwjp7lTo+HValcFzS2kzEj8RO69Dp6FKk2akmPipVVaTQOe6QJjJIsF0mmhoxDQH1Oqoqatzhy0xyNHRUgxc3PdZVbE7o/NSJ8OqhEYWGwwhnsmIQ2siK6o5S182ab+BXl/SWiWcS9ZENq02mepEg/ABerd7TS07rzXpO/mdpWk3a1+e8LfH1np592YPuS4PXwKYm97nZKTe9gurAzIvcFKb5uVJjIiEZnv0UCgeXildcWvHdMb5MoY7x8UCYvMFHxg9YQNsKDwnqii4TdKRuMeCMxnfCBtmwKAfJQfclGZudkAem6gm91M9exhTGfOQp5wEE3kiB2UhEdBdTGQgGP5RHQGYU2t81AJFoEZQQdRvgqR5KROCpg2HigIsI+CIMZvPRAd8lEG/7oDtdSJvlQdvhupjNygnj7giL4+IQ+wiggE4wjg3tHZD9UcIAe58Ap3yp4jCO8oBEKG22e6BTG4CAYvPmmHzSg2TCxkBBU/PiqcbXV9WxkiJxCqNz1lUNRpuqVWtY0uJNgBcyvb8C9CWlrdRxSeootPzVXoLwljz/XVmAnFOfO695MBS0VafTUdLSFPT0mUmDDWCArCQMpHVOirLpysqsdU6WVZcShKUoCTOSllD4qG6CTdA+9BQ3KCAqTKikoiFBSY80D3QFQoeKkoIUJhSUFQT3Q+SHihMIDN7FEGMJVJQbNPV/Kd1x/S/hf8AW6D+pptmtp7/APJu4W5joNlvpPFRkG6g+T07uAG56KpjuZznC8kn3rr8f4ceFcVexgik/wDuU/D9iuHSdy5R0lau/wAkze1+yQGbi/RMLZNyopnC8hey4A4Hg2nEzHMD29orxk7G3Reo9Gnl3DXtJ/BVIHmAfmVCu2HRhZazgNW6Lc1MHxgn9IVnNCp1B/u0XdZb77/okYrkawxVKxax0aOrGzD8ls11qxssOqM6WoBksPyK2y8vgR8FAYzcdkD75TASPFbQQ4HF47Ii6HID9VACMGfEKAnCUo80mDbsjFrIExjZCOqaPd2QjoLKgIRuEe4+aJHVQLnaVCmjzUQJjFoRmcyVMkkb9VN+qCb2RDosBKjWFxAAknAAyu5w30U4jrYe9g09M/mqD9E9DjNcD2PdbKGnr1afPTo1HM/yDDC9xw70T4fogHVGHUVB+aoLe5dWpp28vLyAsH5YWb01j5i6m+nZ7HN8RHzQF8GQV9CrcPpvEAeRC5ep4Dp6kn1AaT+ZieRleRB33RmDBXarejzgSadQkdHBYavCdVS/KHAdCrqMc+cKZxZM+lVpmHMcD4JMWO3VUTFxZHwv3KE+9GZygM9TZdfgcU2VXnL3BvuH1cuRhUvq16NXmo1KjANmmyz1Ni83K99p3zYWC1tdGLrw2h9I9Rp3BupYKzRlws4L1PDeKaTXt/sVQX7sP4guV5sduepXR54yPNMHNIukBnKmbgwstiWgmQZQxY7oG2Qq3VeW8Ex0RTVdBQ1TYqMa4dwudX4JrKB5tBr69ID8jjzNHkVsbxGiHcry6kerxA9+PitgqnlBEEHBnKSjzGoq+kGnBMUa7R1p3+Cysbx7V2HJQafzQB9SvWOrg2cIKzmuwOIiY6BXWceYPo5q67nnVaqmSY9sy8/GE7/R8aalfXNBH+bLfOy71erzN9kXK5HGabG06dSvqvVgD2WNF3H+PALUtT/8/qihwfQ1A5rtcRUaC8+rEAN8+56rnat+nGofT0jq1VhcAXufZx2+JKt02jra9wYxj203bT7Thb3Dfp0C6+o4Q3S8LqGkA6vRLarQ02HKQT42lbces30lOhxfR6amdOXBhuWU2tkADod/fdX6XjOqNT1b6lN1Q4pammaFQ+G3xXodE1mt09OtTfLHtDhHf7hWV+GUNTRNLUsFVh2dt4Kasc1vG/6c8ur0OopO7AOHvCtPHq7/AGdHw6u+cOeIAVehceH6mpodU9pDG89Gq8/iZ0J7Jdd6T0aILNGwVXi3OfwpiLKmo4m+mX19SzS0xnkp/VcXV63Th/NSNbVVh/5dQ6wjoFh1eu1Otqc9eq556HA8gqmtc/8ACJjJ6KmrtRq6+qqc1eo55HU4Shu+YTMpctzcjfYJedpMUxI/ym3l1t5d1UMBHYqxoQiMpmXzZQMLYVgMZFkobG0+CZpg3uEDiDix6SpbBHmkNz7Klx3QOQBk22AQztHZQOlHwugglrg5riCMEHC6Wl43q9P7NQiswf5ZXN5osRcdUC+DPKD2IQes0vGtJqIDnGi82h/1XRBDmyDI6rwYdTduWHvhWP1mq0Gnc6lVc1jhAAMgypgw8XrMdrdbXpjlZPI0Abm0+4ErpcAZ/R6FlV0DnPM4E7CY+IXCqNdVdp9O0S+oecick4+Alek4hV0WlZSo03mrUpNDC1htbqfHzV63PTXGb7aaYdrKs1qjTQpfifEC3ihruPspzT0TQ87vIsPDquFX1VbUANe6KY/Cxtmj78yq2j3qRervxbXrVdRUNStUL3ncn7+iAF73QAjzTjbdGRAn6J2ifEJRdWN+yqC3vlWNBJAaJJ2nPvVVCozUUvWUHesYPxQLtPcfHwutlNgpwX2IHMSO8wPgUFVN4e0EMewiQQ8XkT49OqsASC9zv0CsagLROylL+4/1huwWZ36n9PC6V0ucKTbTcunA+7fFaAAGgAQB2wgGF0ODUOes6sRZlh4lc51sLrUNJrNPRb6is0E3cx7ZE/NEdJwnaVmqaSlU/EwSeypFfijbO0dJ/dtSPmlfV4q+zdNQp93Pn5KZRKmi5RYWCxairptP/qVmAjab/BaToNTqP/fNY4sOWUhAV9LQaSgP7dFoI3Ikn3qq4x1rXH+zpq9XoQy3xSnUas40DgOpcu4+lGMdFS5pGRHkmwUc3TCkz2UkBSZyubSdpul8L+KJuLIC3igIubrynpO6eIhouGsHvMr1YF7YXiuOu5+MaokzDg0doaFvj6z05p7IYz7hupjF+l0CZvuO66MCD3jolmJMSm8THmgRJjr+qAzaN0mTcWG4R7ETHwUIkYmUCEbzlLgJ3CM3Snt5oqZufKChMGJUicqeGOnRQDO6kdLokRn5KR0uiBHT+FBYXUyeo2U+MoCD0OFJ+GFJ3Kg7380VAIwLqfBG21oUQSJUAvcoz8MKAT4hBM5UF79N1Jj9OykQLoDvPzUUHf3KTv02QHGLyhtPwUJ8vFQ2tme6BgehlDscBSfh0Uyb2QFTAgKR4qeGPmgiESMwiTbEDcoZwfggmbHZEXxlTGT8VBlAtfAJtb5SkpU3Vq7KbBLnuDRbr/Ktq/6YOIPz/hbvRrT+v4yxxxSaX/p+soPo/A9OzT6RrG4a0NHkt9U9NlTpByUQB5pnGTdZUuCj3QF1CeqAE9UCZRx3SYQEodiofkh80EKhspKEoIogpKIiiEoIDlSUFEEQlQoFUQ3KBwiUpwgihKiCAgwfkr6FSHBZ0WOg3QVelPDv+ocJc+mAa1EF7O/UL5qWkWgEL67QqS3lJnxXzv0k4f8A9O4tUaxsUqnts7A7e9RqOVTeW5wN1oZDrgzO6oABx8U7PZNvmo2tcNwu/wCjNSNPXYDBDg6PEfsuASCLLqej1Xk1tSmcPZ7yCP0JUHpJi5MqvUGaJcBdhDvdn4Iz70bOaWuEg296rDkcUtVnY4WCremR1C38RBNKm45HsnxH7hc+uOXTVCMhjiPILTLy0yB+qdruqQWwmHULaHCJHTySC2TZNPjZBC2Rf5oerIu0keaYGTEQjNrqCuHdiFLxcHyKsmUI+KBJveR4hQCd0xCESgEfSUCJMDzW7QcJ1nEHculoOeP8th5r1XDfQmmyH6+rzEZp0zZS2Ljxun0tbUVBToUnVHHAaJ+S9Jw30L1NaH66qKDTljbuXtNLo9NoqfJpqLKTdw0ZVpus3tfFg4fwTQcNE0KDS8fneJJW+dlFFjWvQIoQoFAYa6xCV1FpxY9EwUVGd+lnLQfBZn6NpxI8QunMd1C0OyE0xwqvDw4Q5gIXO1HBaL/ycpXq3UZxZVuoTYtBV8kx4bUcDey7Md1zquirUjDmkjay+hu0jTgEdllq8O5phovmFvyTHgCHA3BELPWZzVbyJGYyvcVuDU3n8MT0EJaXANM1wdUZzR+UjP34K7EeJpaV9eoGUab3POzRMSu7Q9HX0WAuPNVF5b+WOi9hptFSp0+SnTDG9GhaW6NouDPks3prHl9PW4lpbOP9QwflqZ9/8rfT4nRcP7hNB3+NQQPf+4K7TtOCILQR4Kh+ious6nE9liyVudVlbqGVGywteBu10/JTnpn8Q5fEfRB/B9O53PT9l/8Ak0wR7krtBqWghtYu6cwBj3KeLXksfRp1G3AIO43WCpoTSk6ao+iTswwD5fsrHaLWNMtqNackgESi2hrBPNUa+f8AbhPGr5RlZU1jQRVqMe0bvaP0hZ/6lxDprMbBxabwui3h73GaznO8SuZruGO0tU1Bpw/TG5fSZ7dPueo36rXPLHXWqtXrq2mLm0KfratWGgk/hgH69h1KHDeCVdXU/qNU/nccvcLCOnX3ALdoeE0NTS9dptWyrGIbYf8AIfYXQdX1mkAFfSmqxtuejePL9oWnNq0uiZRp8lNsA5O7vFajoGuZIdBGD0WXQcR02qb/AGKjXxkEwQs3EvSTR6OWUXf1FYflYbDxKmVVGhe/g3EToKpDNNWJdQeTZh3Z+oVuv9J6OnlmmI1FQZIPsheW4jxTU8UqTqXDlaZDGCw+vvKxg8uDI37K4a6Gr4jX11f1mpfzAMeA0CzbEgDzAVDGl5gAk9lGMaz1dVzgWh7XEA5AcCfgFca1Og0MN3gXY3I8enzVQ9OhF3e0f8ZUdqGNHK0c7hblBsPP+T1WWpXqVRDjysP5W48+tjHRRuYwiLi41DNS4GGgWEffc9FY3uVU0bFXNMmZie30RVrR1Mq0UwRIsVUy+Ve22FACx4uBPWChm/xVzT0QcWT7Qv2KBPG6I7mfFKL5EI4yJCA5EHPQqExi8ISOoA7n6puUtcfWFrQ0TDifanpn6blXEFrajwIpuIO4GY6JbBsuOThpuI7fuCrBq2DSHTllKHG3OyXNPYjt2HQKhzaz28wcOSzRzETJ+O8ZiLyt+OAvrhwbTaGkNP4WNiCYzPY9Y6LJqQ6pUp0CbudLo2m3ykra5nqqhY4Gm4fia/bz852XNqVZ/qNRMwORhnrI/wD2QSliJQd6/VVa4EAGG9gIj4ALQG3tZV6Rnq6DZETf3/sroXOtCB0RiPFACU7R13RUAgTKcJc+PZNG6BhbwVlBnrKgaLT8FVMBWUnOFUBruUu9knxQVVNJWFT+p0DgyseYupT7NSevmAfFaGVqlZrX1mhjnAOLAbNMD6JtRVDajgwxHsGO37mFTzeQCDQDGExeGNkiY2G8/uszakZsnZVaXAm5Bn796DVQYWgl13uu4/fuVuFWx4IkJjZBq0FH1+rY0iWt9o+X7r0RXN4NR5aDqxy8x5BdErNRCkcmKVwUVWTGUpKZwlL8kUPFBwByLo5Qwg5sSUYnKMbxCESfooqRspCgHSyYGLFBA2Ox6rwXFjPEtWZ/8zx7iV78X3Xz/il+J6v/AOu/5ldOGemKNov0lDGMHKOCRCB647dVthAZuVDfA85UDoF7qATvCATa5vsoT8ETfz2lDHY9EA2i5ASuvcCZyJT5sc/JKRBm/aQil7IZ7Qj4Z3uhM7ZUEz+yneb9lD3F1CZxt2QDOFOwufkiRPghMZkEbID4DChsbDCncFQDbp0KIkxjbuiLmDZDOcqZ/hFMptIsh4790cbyUEFu3mj8T0UA+OJUAQQicbKZUPfZTxE+SCY7qePuRjz8VIjF0EibbqROcqCd/kpM/qEB987KdlAZ/RSYNjHUKiER4KNsZN+iPxSxB8OgQEjqMqD+URBxZDB2sgNS9B3a8+C9H6E6eadeufzODB5fyvPRLSDuF7X0R0/quD0HYL5ee8rNHp6YhsbKE7IMENnBQceiioTG90CVJ63Qwghv5oYUKCCFA/FQuQlBFFEJlEQlTxUyhKApTlRQoIptdCUVREFFEEylRKEIJMYSnCJU2QCeikwohMIL6T4K53pZof63hZrMbNSh7YgbbrWHQtNN4c0tdcHZQj5a2xjZO2y9G/0Q1dTX1G0uVmn5vZe47JOOej1PhWko12V3VJfyPlvUbI3rl6PQarXO5dNQfUO5At7/AN16fhHotW09ZtfVVmtIwxonIjK7rtQygPVUabQGgey0QBKqfWqVPxvIH+ITE8mfWadlBwNN/M3BBN2n7Cpb7gtFam6rTLaTZLTJAHT+Vku08rgQRs4QR71KRk1VLmNSnOfbAjE/uCuTXbOnqg2hrvkV3a5mpTcYAMsPecfIrmcUpeqp13CwNNzh7irErxAuE3ggEwMZ9y6MoB9lHe6G6IsgIv8AqiL+Cgtge9WUqNStUDKdNz3nDWiSfcoEj3qcpNheV6bhvobrdTD9U4aen0N3L1XDvR/h/Dr06QqVP86lys3qRceG4d6NcQ4hDm0vVUz+eoIleq4f6IaDSQ/UzqKgzzD2QvQl0WAsEpMrF6awGNZSaGU2hrRgARHuUJQUWVSVFFEVFEPFH4BETwU8VJUUECgUGUfDCongiCgjhAQUQfNKiEDcoOQEDSBxZQFMLKio0ZsQCEzdIwXyVYCmB6IKzRAxZLyOGCrweqOUGeCMo2ORPktEBAtB2Q1QWMORCQ0WnEhaCwbIFnRDWc0XbGUhouyGArYGkKcpVGEsixEIFnRdGJyAVyuKcZ0PDpDn81YYpsz5qo5+q4Rp61c1qQq6XUZ9bRMT49fdK5er4zquFVW0jqtPr4MOHKWuZ4wsfFfSHWa+WNd6iify0zc+JXF5CLNMx2WkbOI8UrcQ1La7gyiWfh9WII891mD3Os6mx5OTHKT/APb+oK36TgOt1FH1z2tpMIlnPYv8B9iFjeDSqOp1ByOaYIPbw8FQGhjant06zGDoRU//AKfqtlDUabmIqafUahgu2kxvq2g9/wCZWZrC4S32ycBok27BSS0w6W7wf3RAeX1NS9xpN07Hn8A2kYGdvEqCjy/gvCYumA0ye2yvFOBkmfzAWEffYd0GYCMiI6p2+Cuc0YMO7qO072AO5SAcSIwoAzurmCO6qFs2PdWtMd0FrbZVoMZMd1UB1t4ph2PvQWcxNhYIC28oTCHNOEUwfGBPW6WZ7dkJj+MKOqtLjSoUy956iSY+Xz7lMRCYEkgd0Kb6tUxQswkEucRB9+cR8QU9HTPFWdZRqOpsPtgMIDY6+X1AVn4WmrR5pJMuY+WgHZwIn5dVvmVKDWRTL6rTLrU3kyBvFsZmIKZ7iC0UxDMBvPztc4j579VWA+tULWU6UgD2w6AfHy7gStvCNRS0TqlerSnmfBqsA5mnp4R2Wv8AsUVtI+lw6tqa49QQOVrGg8xJNpnGJybLjVG8w09AR7R9Y4Dvj4CV6L0l1tPXu02n01cVGuPM7/bNguFQIr6utWAhgMMBGBt8AsdVY04xYDCIH2UBfyRBvG2cLDRh0KYW8kPBH7sgYfAohAe9EdkB8NlFPFTbqgBslLovPuRu4wLkqFzadxD3fAffuQIQ4xJgOSv5mmReErnEvDnXIMknf7laWXMG4QLQ1JBgmy6VAmu5jGZcYusR0jX3Fiur6N6Zx1b3vxSEDuSg9JSptpUmsbYNEBMUVFlCwgQmJG5A80hqU/8A5jR5qYulckxlWS04cD4FAtsntVSnxTlt0pbB7IOdEnEqcsd02MhECQopb4NlPK6aIQjoEEaF894lbi2tBtFV597nL6IB9heB46w0+PatoGSHeMgH5lb4Z6c5wgnqgZGfgieot3hLK6MJjz6phfOClm6g+XbKAz+x/hDN496aZgjKU9TcbwgFx38VCYMm4R8MjaEpvthFAjoEIjt54TE9s5Sm+bT1UCx0sFD70T2vOZQiMFBEci5lA9hZEX7T8UEjz6wptIBH6KYxfzUH2EEic3hTxiBvCP3dTHdAMi++UwxKXa1o7IgboD4GUfeQgT3t4oi2UEFlPNTwUygn3KO2fNA9rQmyOyIGd1B381ApHX5YRRiM3UwYFlIjKg7Y8UEzjKmM27qTHmpHTHdUBpirymwOLJu2QqqlgHDYq4OkBwNj1QRtg4nYfJfSODUPUcN09OI5KbQe0AL51RpetqeqFi/2R5/yvqOnby0gOizVaG2agSjMCyUmVACZQKKGUAQ8EZQxhAIU8FMiUJjCIm90MIlCZQSeiBU3UKCKKIZQQqZUU+aoiiikqAFDCMoSqAUEZSlBECogUBaOZwaMkx71ufUo6MQI5sSbkrDSMV6Z/wBw/RW6+jUOoLmsc4OMiB2H0VP1KmuqvswcoO5uVyfSJr6vCKhBc94c1x8iF1aWiqvvUeGDoLlbKWnpUfwiTuScqDI2lUrO9bTENc0Z++6vp6JoE1Xcx6bLSXxYWhIXTlA7QxghrQAMQEtSnSrt5ajGuHcYSKc0IMeo4SKgc2jUIm4a4THn4rhcdoahvBtSXUKnO0clm5mAfgZXqOeMEqxr3ge0QB/uRXxYtMwNs2XV4d6PcS4i3mo0CKZw95gL6JU0HDjqzqjpKTq5/MW/f6q6pWc7JgK+SY+YcT4RrOF1A3VUuUOw4GQfvyKTQ8N1evqcmloPqHsLBfSKml02vfTo6umKlMO5gCbSJXXpUqWnphlGm2mwYa0QAp5LjxnDPQc2fxGt/wDw6f1XqdFw7R8PZy6WgymDkxc+a1Od0VZdK53q1ZBc7phITN1D1QUaBDdEhBBMoYRKiAKFTqplBAigEUECgU3UQFRDKKIOyk9lAogKgQRF0BymDZSueymwuqODWjJJx71wOIel+j0zvV6Vh1DxuD7IVkHog1HlXiv/AGy17nezp9O0dwVr0/pZqD/q6Wm7/i4hXxR6vCi5Wl9IdFXIbULqLjaHi3vXVa5r2hzHAtOCDlRTBGUsQpPVAwRzlKCk1Fdmm09StU/AxpcYHREWyDYRZYOI8X0fDm/36v8Ac2ptu4ry3E/SrU6gup6Qf07Os+0V56o973FznEk5JOVqRHc4p6UavVyygfUUTkNPtHzXBPM90CXE4ACBE/UJqWoq6ck0nlhc0sNvxA7LczfaX56Wt0ddwHK2XH8gu74fVa9CdLp5qVuRtVjiCys2cRgdZ8IQo8YLKHqmU2UXkEPqsEl30WbV646oMaKNNgbuB7TicknOV2754vOx5+eu7cq7V692qrOewCi0t5SOYkuFvuwHcrMKFVzC9lNz2f5cvSfp37qsXzaVu0VGtWplpqvZQcbtB/Hm0eJ73wFwelToqFSpU56ZFMNy8iwW/WjTUaRbXpetqOuxhPtX3cdvCZR1GpZo4o0GtdXH4WgSKf1dv03KyMp8pNSsS+obuJMoEdpnMYHkcjHE8pJ/FHQZ+YQZmJie/wBEkAuLiILr2CYEjBjvPX9kF/Oyk2KbeZ4/OceQ/lKXFx5i6epVbbePRWB3UXQMGzlO0RjfeEjJcYa0uJvDRJt4Jmu6lEWeMKTIJAsP1n6Kyjp/WU3VDUaGgGSL8kdR/JQDHU6YqUw+Tmo18tjpjp1K3zxal6wrmvbTD3MIDj7Lpz5eWcbJHPa0SS0zaxk+4ePSVY98E81Jhc0WLHWJ8B2PUXT1KTW8tWm8ku9ouYLMx3keYC1eJEnSgMe8gPa9gN4aJJH3fOFpp0aNPmfTdU5GiWOpwYd3x1+qvo6xjdO99R9SnXA5WuoiLXztt2usT2uc4coqS4yHtJDnjt5jqVrxkm1J1b6OaroAqU3EvPtGmYkCcjBv4dUBp6j6gdUoOIa3mPK3DTv7rZHaFZ6mkfbomo+GyXMcCQ+9yInI6nsVU+uS0mowPLjHM0cpv8DYTjtKlWLwKZD30GEvJljmVCCzyKqaaldwbTpNqnlnmaL/AAz7ge8pWspPqhtccrGu6Y8c/KJTVZ02nqPBcC72WmA5rhffrI6Kf+H/AKwOq2r15ggcrbbm3yBKt0jOTTtmxNz5/sqKjZbp9OPzH1jvPH/4iVtxi3Zc+moA+KYWN8FCN+igwstHxZEX28kAZv5GyYHcoGHdEXQFsYRAkwBJ6BATdQNm5MDqms2xEn5JSSTJQB2OVogb90hbvlWR0KWIugrLJBG5VtMWBnKXGMbo03AWOyDU10BduhwWhX09N9Y1WVS2SWP6rBwzh79U9ry0iiDcneNl6Xn5REyehU3ByjwXUstp+K6hg6OuuNxrScS4fpXamrrhUYLcpc6TK9b6wAwZBXkPTvWezQ07TIu8hXyMeZp8Urtqh7nesjLXmQV7Lget4PxKmxlbT0aWpNuU/mPZfPC6+T5LraKnS0/C6mrrlwc/2dOGPvzjc9hC0z9fRjwfh7hbTNHgSq3cF0g/0zWpHqyobLwfCvSHWaKrzCqXtJlzHGzl73hfE6XE9IK1Mcpw5pOFLsWKzw7U076biNYR+WoA8JTqtfpf/etM2tTGamnNx5fut7ndDKAde6x5f61jDEZRCUAndOGxm/mstB4ogxlECM3UN8IIBJXifSxgbx2Rl1IE/EfIL24HUrxvpi2OMUnzmi0fFy3x9Z6+OA60g28UpsL3lM4wSB80ubBdHMMZOEZkwLnugTPgiDF9igOcfBAmcDPVTN8HdQz1lACJ88IG/kmIhL4fFAM4MqEbZKOL79QlJi2UAI8gpiQPeiTHchCY3xuoqZxupFrKTOLkZupN5J+KCHrlGOmfBD7vsj43QDGD4KbdEY2HulS8Zx3QDGT7xhHOR8VInF0QevzREBjKmM3UwPDYKTa38Io4sbeSmc2lGem3RCYvt4IDGxUwL+Snh8FOk7oiTHfsjPu7qC+YPRTHmgnY7KKeXwU5f2RU+7Kdiifl8VJny6qoV7JaQDPRLp3yIJxhWAwbW81nP9uraw280V1eFU/WcU0zReajfmvpdOzQF889G2+s4xpz0l3uC+iMyAs1TuKWN0zglncKCR1Q3R80CgBMYS5RQKIiCPZAoBugUY3QKCeChUlCUBQQQQNPRCdkFPBUTxUJgoIIDKHh8VJvlBBECpKhQQpThEmEp7IITBBGQuy2oHsDhBa4LiEqyhWrMMUpcMlsSFYOqWNP4XQehSFrwYLSfBJTqOe322Fh7FWte5uLhX6hHczfxAglBaBUa6zgLqh7HtklsjII2UxQybCZ2RLQ27zEbBJTqctQWmQYKrc+TJvKlFhqhtqYA7qtz5MkyUhd5JHPAFyop3O6WVb3gZKpfXg2VANSu/lpMdUPRowgsfX5XS03H6Luhwexrhhwlcqjwh7r6mpyg/lYf1XVADWhrbACFnpYQ3QTFA9llopQRQKAFBGFIQKbqQihCCYUUhTxQD9FIlHwU8UECim6mEBUCgURBCkKBTKomEZgSTEdUJWTiLyzQ1iLEN+f7FP0eQ9JeNu1mqOkpPIpN2G/iuG3kp1PbutOo04GrqVT7RecRi0forGaN9NwfQq+qc3BBmJ8Z2tldZ8Y1bTosqNlsELRT0xIt5LCX1dPXNSqGtkRzMbDSRiR9Lbwu3pHipSZVDCA8TBGPsiFKrBUpPZaoOU7GLH79ys0XENZoKk0KpAH4mHB8v4K6NUsc2HCRsei5lel6s8zJNMYjLfDt9hQev4Tx2hxCKVQepr/AOB/N4LrEL5zQdTqnlDml4w5hz7t9/iF6bhHGXiNPrXTs2qfkVmxXemNiVRq6R1Okq0JjnaWzGJV8JKjiGy3JUV861+gq6OuaeoZyu2Iw5ZHU4E5HUFe412k9e0iu0VAeq8zrOHP0zi5gPIdifv6LpGXLLIxdVkQYI+K1OpyT+VwyCFW5jhZwie+VUUGBcWnqmAnIg9USwkgNEk4AGfcunoeHeqPrKwaagHNyk2YOpKCvRcPc9zXVmkz+GnF3ePZX6jWkO9RoyHVTY1WizR0b5WlJW1L9W52m0c8jv8AUqEfjH6N7ZV1PTs01P2bndx3UVRR07aDZMF5yVXqnQ0AZP6LU/Flgq+3VMCwsERXeLjwKdtr5nqoBFgITBsjcBBC4eC1afSzUIrsqANEljB7fjB2v3Kp0z3UanO0c0AzeCO4IxlWV6wexrQxx5fzPIkSZOBe97megW+ZPtS2/i9rnaVtNgAeH+0HU2zzZs5pzGMgKk1oqc9JoYDkG4M9dvgpQ1Bp1Hvcahc4fjY+H2jc5sI+RRrVRXeHcpBP4iWgc2NhYe89Vu2ZsZ/cp31xVpsY7nYGiQ1rpYT2G3xSuoxy1ILKdQQCDI2m4ze+52hB7ORrHc7HB4mGuktiMxjKjKz6R9l0T+Uieaextt2CTvfVPHPjUKvrNP6mo9rRRdMsIIcSTfl3zse8LOKvLTLaVWC4czXsEZ75FrxEdUS2qdKyq/1YDwGODT+KI67Wi0YghO2sHUPUVIptHtc4IIJFseexJ3hX/qILqIqUm1RVfUJnnLWD2fIEdegzMqHVQQ5z3gUx7FRh5XN7xMZ7gpG1jR530a4aXNzTt0z/AI+4FN6msalNlSqwue0G5ABi/tAdxHXoVb69091W/kqEg1HFzj/qExE5857wratH+nrkh5cY5uZ7fxYtvNrZTu1LXOl7aQLByBtRocy3QjwnpG6zBzmDlpVWgEguES3brINrWU+/V+LnaiaZa51SnzmCASWujxuLCN7LHVb619Ok0FvOevjf3XWsUXmo0VKgpA+01zyS28Yza3hGVk1FUc+prgNHKORnLgk2keQJU6IXTkV9XWrizB7LR0G3wC1Z/ZVaSl6vTtEQXe0bdf2V3hhcHQsKQm7jzQiMootNyOuJ7Js3CrjrY9VaAGiXXJ/LOEQzWzc2A3RLoENEDclKXFxvEDFlB2tKKbGLBQIbI4QFKbZTAOc4NaJJsAAt+n0Ab7daC7ZoOEHPbRe/AIB7LZoeGFsO1LuYbMAz4rs6fRSOdwDG+GUtTl5oYIAQNSrPpgCkYaPyEWWgaoPEPHKVTTZDZImVHUwcGCoLS+LtfbxXz70s1JrcZqtJkMAaPcF7dwcyzhA6heN9IeD1Tqq2r0zjVa88zmEXE9Eg85zS4mcrUwS1oN/3WVtNweGlpBOy9VwPgvrnN1OpYfVi7KZH4u5W/TP62ejHo+xzhrNWwFmWU3b9yuzq+B8lQ6rhdU6atktB9ly0ctQj2XNBG0oipWpD2mmB0Kz5NYw0OOPoVP6fitE0ag/OB7LvvzC6zKjKrQ6m8Fp3BkH3LJXfR1NM09RTa9p2cFy3cOq6R5qcL1TqU5pvNip6p7drOApEd0VJlc2wGOhUAndHsELjGEBAg2K8h6ZW4lRPSk35uXsGmPFeQ9NDHEKJ6Uh8yt8fU6+POOse/RL43TO6ExGRCWbEm0Lq5Jv1UFt47lQmMX8UMeeUUZlHsBPdDeTYKc0Zxm26Ih64Qje6OVPHPZAufPoge+E0Zm6WwygGPPKB6EIx5/qgb9ieqip4FTGcqYEAKfMdEB6dFMGCbnZDGMjoEcY2QQdr/op4qTsFBe5t+qIncY8co+OeymPNCYwEUQJwjnsOyGcmD81O493REHzgqRCkyOwU7D5oJ3H8on39pQ3/AHUxkR0QHxRQwLXUHYfHKqjjzUnYGVJ8gVO/XsoDtNz5oR5KZMkSUSgEdcquu2S1wvse6tj+QlqCaZEXH6Kjs+h9J9XiweCA2kC5wO8ghfQWZXjPQelJ1NWMkMXs2d1mqsKX9ExullQSISmyMzhDKAKKHCBMIJKBUlAnuiITOUFCUpMIDKBshlA+KAyEJSoSqGlDKEoygOVAgogm6B7IkpUEJhAmVJ2FytFLR1Kl3DkHdBmnZXUtLWq3DeUHcroUtNSpXAk9SroJxbwU1WNmhpMu8l57q4MAsGgAYACFXV6WgYq12NPQlPQ1NDUgmhUa+MwcIFqclKmX1LNGbLHV4jDf7GkqVyMxaFs17efRVmzBLchc7her9TSDKl2kTzDqgfQ6/wDrDynT1GE4MSPet7HhtyZadwVQziVL1ha8Fg2csBqOFaq6g+AXF3Y/crUus11IpVnFzLFroJAzCxVXBlVzehsFmpcc01CsKWommantc8ez0/RVcT4npWah5bWpvsPwuBSrF76vUwqmNragxQpueBYu295XltbxrVah3JSc2gw7nJWzQekWv0xa2tV9fT/D7QuJUxXp6PDmBwOqfJ/xbYLpsYyk0NpsDWjYBUsLalJj5kOEzGZUEs/CZHRYq4uJQJ6IB3MJCGFlofmgShlRACgigEAmVDhFDCAKRsihhBPmhCKkxlAFCihlBAFBmyKkIgI+CgRQSFFFIVBVGqpc9BzTcOEEeKu6IzIg3CD57rtO+hrGsqWhwg9fuJULi10GwXs+IcLo6ymWvbM4O4Xm9bwjVacktHrWj8wF115srFjG4NqtLHCQfgr+Ftex7tE54NNwL6RJweg8vO0hZQSDBEHdWBweOVxjoQfwxugvfX56fM2RtBFwRsfOyyOrkEg3BsRKr1Tq1KsariXl34zP44i/jHwyqXVA4czTIOCmBqbaQdyUw2lUDfZLRHOB1je36hbdLqvXN5XWqNsQd4/b6rlm5vIjBBxH7oMf6rUOqmxdHMYxGD8YUHveCcS5wNLWdLh/puJzG33su3EZXzunqOYBwMObuDiF7nhWpdq+HUa1QQ9wvAzFp+Cx1GpWh1IOEi07dVj1Gha4EAATsRZbxbCeA4QbhSUryGu4IDemOU7NOPJcarpK1J3I5hk2gjP3/K99rqtDS0C+sQG/47nwXktdrBUmvXcadHDGNN3dh9cLpKzjNQ01LTU3VXua2PxVCZDOw6n4rPz1uKO9XRBpaZhvzfmPU9+2E1DT1+LVA+rNLSss1rfPHfuuwyiylSFOmwMY2waBj7N0Vmp6enp6XJTbAHvPikeJ88rW5u6oexBhr/26ZduLDzWING1itOve01gwGIEnsT+yoDWlzWvdyg5dEge7v4lECYyJG5WhunimHVHtpOcfZDz+Ide3jEK3T061Kqw03sYH/hqOPsOjuO46TKOoo/36jXtf61p5nikfWh0fmzbPfuV0nLNqUqtTTEU6lAPpuBJYDHrAZvI7HqRF4Wf/AFKkU2tHM60n2RO0nPTICtp6d1UhjiKVNxD2teZDp6AZNvfuFc5jKFY06lHkcY5qVYQDH+LtsdQNpV8YarpaZzTyObz1ogUiCHHF7Re3eyrcGAEteBGWvMH9/n2VlaufWFppg0yfZpPfz8kdxcfchJTYKrrljS2AGB0cwtgmbz5p4yG2q5JMNsB+Yj6p2sb6tzjUAM2ablx/j6K6u31TWtc4VSSQKbgRUYBEX/YjosxBqPDdPzOLscwxE9M4npCnjV1YzVO0xlpBBkBjhIcY6bmLoubWdSDhQdS5muvykhwg4mYtexJ3BSDTtbUexz28wEczjM9rDvOAOquFZhZzViRUZhzBDtrzg3PUHeVZb8iWT6f1bHU6RoUmklt2EkF0dNjHb3JX1zToFgpc0Wayo6bX2tva0DqFVUqOex7G1aj2PuSSQCT2OTA9+JT06Jqta5hNR5F2zLmx49h1wr6//wBCPaTLSzlBiGkSd+sbnoAtlCmyoXP5WMNIEvZW/AT0HumFU2pTp06jSH1GMHsNe38PWTNviJWckPaTTY4AiXEm7fCP1AKv/dZ/6i2pWdQbUa0U2F9w0CYB/TxnsViqs5hp6AsXn1jr9cf/AIiVfUosmnSpuBLzkbTHX3pdORW1dauPwj2WQMDb4BY76303zGrGEEd0PBcmk2hACUfLzRyexRSgTnAUncpojCR3cwgYdynAjCrbc2VgMIGmFbQ079Q6GCAPzHAV2l0DqsPrAtZ03K7Gm0xeA2mzlYNwEGfS6VtL2KYLnHci5XSp6enp2+srkF3TonJpaRvK0AvKyuL6zuZ0mdlA1eu+sYFm9ErGBvtO8gmHLTF7lVl3MZKC5pmwEBQt+G6VlsBPjwQVvkiFlqMa4FrhE2Wt/VUOph15IKDnN4No3Vg46dr3C4kYXWpUpN2QAkos9W6Q6ZWgPjxQM6iwCwIPilDQLZHimDpz7kw5ekrKqjTByJHcKl+nY64BB6grWcWSEIKwZU7lLMZM+aJM7T2WWhFt0fgkmc2ATBAw7Z7ryfpq3+/QPWmfgV6sGF5T0zvX03Xkd+i3x9Tr48zMiZmUCQO/mmy1om5ASOzOI6brq5Iex8woe4v3CBtcCPAqRCAyMj4oE7gQeykR3HWESOlggWVObp5IYn4KR036oDj+FJ6RbFkMY+akwc5QQ9hKB75HUIn3yhEWO6ipHQSVJJsdreCHhdHvCAe76oi91PiRtKnbCIg7Z7KSpiO6gKCZwMI/BA23U8boCDORMKC28wpPQRCEdcKgi1ibdlMCTYKQobYuVBBbNkfCyER+6Ivm0KiT7z1UmN5jvlD7spt+6Bp96I+ylNsXU38UDD3SjHVCY8D3wiO6KgtaMI+Wcqdh8EcWGBhB7D0Nper4e91hz1Cf0Xp2C8leY9Da3PoqlEm9OpjsYXqW2WaqE9EpymKWYwoJMYQyoUCUEOEpUlAogEoE2UJSyghugTKiBQRCVDdAqiIYUlCZQFGUsqIGmFC5KggJKtoUH1j7IgdSjo6Hr6hJ/C1dRrQ0QBEYhBTQ01OlcDmd1KuyioooQs/EKOorafk0zwxxySYWoBLVqspN5nmAoPP1eECg0Pqk1HG5Bda2V1OEsoDTF9GmGEuh15wudr+J0NVVbpmuBcCT7gei5uo4tU4Y3kpMDy+Td0Yj6rSPYuaHtLXAEGxB3WH/AKVpaQmjTFMzObSvKUfTDU8/KdMPBrl3OG8fZxJwogOZUOWuVzBNTSLXQREdN0tMhrQ/YuDfGT+66lSgHCHXWLUURSYCLAPafiP0V1McLVcOfxKoG03ikafN+IZkj7wQsVf0U19SpLa1FoxZxXc0rvVa4F1wSW33ldb2nYaAPBYtsajydH0PrPAFbVsAGeVv3su5pPRvSUS19ZzqxbgOFrLeAZsrG8xsDCm1VhgDlFgLCFBiymBJM+SR1YNaYAkZnZZ9qIeKdUNJAL7AdSrYlcynUfralOpRuxlQO5ptAN/grtZxBtKW0bnc9Ew1fqK9PTtl7r9FNPWbqKIqNETaDtC4cVdXW5Wgvee67mmof02nbSmSMnqSlmEPEISifBBZaDxUKikqokKIIygHgoiogCnVTdTCCKYUCmEREdlIU2QTCgUCKokShhEKESgIPVK+mHXAujhEFIjl63hWm1MlzOVx/M0Lg63g2p0xLqc1WDdouF7ItDhdVupQLXC1Okx4IODhyVASD8Fz9RQfpqnMyXU3dF7rXcIoauXcvJUP5m7rgavhep0wIcz1lM7gLUqOAHBwkX8RiFZAdSJdYgbjKuOnYDIgX3b9O/fwWzS8L1GoEtp8jT+apg+W/wAQqK+E6SnqCGiat/xTZot9Y3Xv9JDabGMENaIHgF5rh/o22jUY6jWr0oyZF/vxIXep6PW0m/2ddzR+WrTBnzCxfax0mhZOI8Ro8PpS8gvI9lgOVg1XGdRoy6hVpUnVwLOpuJA8l5viHEDSqF1R3rtW68ESGePfthJyLuJcRcXev1h5qhvTpTFu/RvxWfRcOq8Qq/1evJ5D+FkRI/8A6firuHcKcX/1WvJfUJ5gxx+J+mF185VCcoa0NaAALAAYQhWROVIQUuaq3tABJMACZ6QtJEZCH9IdTTqMGIuR3/hB5Z4NWo6q0h3MTYHpt8ISgwLb9lr1PBq2iqOdR5ntOxyLz59MgwqrVB7Uh25iD8f5WkV06r6TnGm7kLrFsSHeIMz7itLKzKlP1ZcNNJmAP7bs5ORnqRGIWd1ItuII6jb79yXGLjurqNPO+g0NeWmm6/KTzNf4R8wQVCRqHcgY2nzCS57ycflk4F/hBKopnkcHNDZacESDM9fFX81F59kmi7/F59nyP1Ed1udf4mLqdIUw9tQ06Tmtl1OsI5iJjl8u4MoCrTNA02lrGuuWvp8x8iB2jZAk0qPI5xDif9N7ZAB/MCZ3PgpRZTd7bnB9Qn8Djy804uO1ot0BVmJSsdXLSxzyGhs8jiAYMWk3x3joFobTbTcKYpEOdEtqCKgB2bNtpmAUK72ta0Nl4Al1J9OBT8Dte+YVVSp/VuDZrOqOhrTUfcZ9n9MgrX36fPizUF7WNdUpOfTJ5WPeOWocTe+3WRFgs1Nj6hc0GZP+mDmPdN/jeFYxvIXmo0O5fxMcYdebie572Tve00Syi9rWEe21xhx8ZyJE29yffifPqtjm0zzOZzPBsHCwjr1+A6qh9chxbTu8Z5fyz1jt5wr3aevqHPY2qCxlvWT+vl49FczRsoEMcyGlkhhs5szBje4nJHUrn45fTW+lQo1qrhTqucagaSARn7wM9JVrNUyiS403Me5l7nlIPafqNwFlGpqBvq2mWDDSOvyz2SkOIBc4uIsL4V8pEwX1G8tSs1oYAwMAmbkRN+wJVmkZ6ug3qfa9/wCypriRQoj8x9Y75D4CVo7YXPq63Jh/BTGUnNGyYOm5UUU2FGjdHCihHdK4SLXTEwrKWnq6ifVgQPzOMD9fkgy0A6rX9UwFztgF3dJoG0odU9qpsNmrNpeC1/Wnl1tUF+RRaGLqs4HTo0+evrtYXD/9cg16fRlw5q1m9FZV1Aa31dEQBuFyamjNQw3W64N2HrkBwp4EjiOtb0moCoN7WFx5nX6kpi4NENz1XNOn19MxT4oXAYbUogpRX4nRH97T0dQJzRfBjwd9VcG4mcotCxUuKaWpU9W9zqFQ/krN5T9+a3tHTdQO1N5Qg0I+M3QA4xJSESnhA/BAhHl4IYwnxm6UoC10ZTh04sqkeaFBcHeaMyLlUg9EZ+KgvOkYwgucSDa9kH6UNEsJK2F8izSfJY6zKYa/laaTxeWnCysqgiFBbt4rG2u81RzGJyQFrDJEu9o9yjSB4Jhsu8AvL+mYIq6ZxtLXfCF6trYwMLzXpuyaWjqHA52+/l+i3x9Tr48k29MEAgHCUiDe20ItdLYJwd/vuo69wZXVzDPfyRmcJZjIlNnHzREyL2PSVD2Hv3RGIOO4wpkeCBCI7xshjN+kpnBL523sgnzOynj8VO4+SgQSeog+CBtvMqHqAgL4sgmNvijtt9VDIPj0Q7DzUDATc3PcKTHbpIQ7ARPfKg+aAm+Ld0I2CJuoBsgHjaFJ6mZ6hGO2UI8wUE7KZ8FMDuVMC9/NBMiUfgUAARJ8rI5yCgmeyg9xU8AAp5hAT3Qzmx7KZ/lQnqqDN7D4qbQbIb9wpj6oCD0yN5Ti5gbbJJjBRzj4IGxjBRmN87hL+m6gPVB3vRPUjT8WDHGG1m8h8RcL3wwvl/Dmairq6f8AR03VKzHBwDRgj+OoC+ntktBcIJFxKzWgJSkzhMUhMZUENkCYQJSkoCSgTKkoeCICGUdkJVE8SlUJlA2QRAlAlRBJQlRSUBQwhMBKXIGlKXKCTYXJxZX0tFUqXd7AO6g08NcG03TaTK3zNxcFcp3/AG9TkaSQ3B6/crTQ1MmCYJWkbI80Qla4OxY908LNig53K0k4C8Tx7jTtRWfRouIY0wYOYXtKzPWUnMBgkRK+ea3hWs0dV4qUnEF08wEgpFc8VqgqNIMFploHZXazU06rgG1Q5xkgA4jx8EHUajW8zGOJNpGWz9wn0vo5rdY/2aDy07lvLnqtoytqMbV5aYDgSbjI8wvU+i/DKrav9dXBaAIYCMzutvCvRehpneu1XLUqH8oFgu69sNgQAPgpaKy+9lXUY2owte0Fp2O6hvgeaLWzm5GZKgoZpqNN3MykA4bm/wA1eBNyQANyVHPYLD2j8FU5xOVFOXsbgFx6pDUJNxIGw/ZJk2sjuGtEk4AQMXQJJj9Ej6HrWONYllJwg9TKZzmUPaqQ+ps0YCyValXUOlxMdOiihW1QbSFDTtFOi2wA3VOm0lXVukS2mMvIz4KxulfUcCGlzNzC6w9kBrRAGBClpgUKFPTU+Wm2J33KZ1zZQOlGFhoqBCZKigUE0SoGyiBCkJdRWo6WkalZ4Y0ZJK4Nb0pa2oRS0vM0Yc5+VctHoCIQNlztBx7S6yGPPqap/K458F04m4uh6KojhBAPBQZRUichQEqIeCIQECUQFl1mtGmcymym6tXfdlNvbcqoVOMOu2lpKYzyvcSR7lZEdDlUhYP67Waf/wB70JLBl9F3NHktWl1mn1YmhVa4jLdx5K4LYlRNEIQoBEIjooj2VALGnIhIaHMNiFaER7kRj/6ZQNTnFJgecuDRKvp6Oky4aCR1CvCr1OopaSialZ0NHvTUF/qqTC+oWta25J2XntfxipVeW6V/qaLLuqE/f1WbiXE36yX1Heq0zTYdT26n4LjvfV1lVtKnTgC7KQOO7j99AtyKOo1lQnl0dN5qVXcrajvxHwG03PWFv4Xwpuk/vVofqDi9mz+qv0OhZpRzE89Zw9p8fAdvj1WuZRBmc7qAXUhN4boqAbjdRMEDbzQIfgF1+HUPV6QOI9p/tfT4LmUKXrq7KWxN/BegwLY6KVGDUaRlQEEAE9lxNfwhriSAQ7/IL1BhwgiQqqlKREAg5BSdGPA1tLW05uOYDcDCoIY6JcGk2tufseK9rqNE1/4Rfp0XB4lwRlZpaGAHNx9/Nb+s/HGcwsuRI6goB1oyo+nq9AA17TUaDHtuyDsDvvmE1M0q7Zpksdu1wgiOx8e4RTU6rqbSxsOYf/G/HliM7EHqjVfT5Zph7T/i/bzG22AVW5rmn2rdD1Um17yr5Ji0Mqgim/ne5uGOJt2ja1vBXNZSfPqQHlwjkqGCJ6Rn7sqWVnBoa4CqwW5XZHgf5Cha2q/1dMPM3h0SY2jz6zC3Lv1DmtUBFOo31kmOVxu0292cY6BWUNMTUJq0pc2ByNJ3+eCCAeaycCjowarKsyLNBhwjeRjJzKo1WqNdopt5uWxDAOWPEDt3V1F9TVM07oosJuRzkQW4xM2vN5Kwu/uO5g2I/MTc3PjsYR5S53M8lxGJ2+wmPVY66/I1hQGsECBOwUpB1WpyiwMAWxO6MAi4lFv9qjUqCxDYHi6R8pKyqU/72qqVhZo9lojb+ArSNwl07OSg20E3Pn+ycifJRSEIAkHM9U+UwAAg36oFFUb2VgcCJEHwSt0xru5GNklbaXBqTtJXoPcXPqN5eafw9I8woqzS8Oc+H1vZH+M3K6+m0TqpDWgNYMmEnA/+903NqfZrUT6uqzo4fXK6NfUhg9XRtG4CgJNHRU+WmAXH4rG81dQ+XGegBwmawvdJv1Ksc5rBDYnqgQU/VCXGT4qt7nOO8eKLiXZuUuMoFg7IHmGE0IRsgrqMZWbyVqbajMw4T81jFCvova0FUmmP/wB3rGR/6Tt8QuhHaUwaTsAO6ujPpOL6erU9VWnT1v8A5dS0+B3XRscLFqOHUdVT5KzGuHhhYTwrX6O/Dte8MH/jrDnCeqO1HZBcZnFOJ6cgavQtqx+J2nf+hWvTca0Wod6s1PVVDmnWHKfipg2ETm8IEKyAbi8oEdUFR7BSNzsngKBvVAov2RJgdAMlQiMWjJ6Ktx5rAEAbKDo19QWy2m2SLk9FztVUcKZ5j7T8q+vU5AGDJ9olcyrVdqKxiwGFzbkCi0l3MfJdFv4eyzUGgmBstYPQQrAQFwfTJs8MoHcVh5ey5d2ZsLrjelzZ4OHf41Wn5hb5+s14Vm4N4O20oOt38B9EWj2zOCEHC/69F1cw7jyCYXEER1ulncXRagIvj3o7Xzi5QiMDCI9/mgDrNtbyVZtnPZWG9h8khvjfMhBOxFwiL48ypEYup4i3ZFDGfNQi2IlHFyYQN7myIBM4t38FPG58VJ+HZDsVAQdpjyyj2J8ZCEbn+EB32QHAmD7kfH3pYjHkj5jwhFHw9ymTPyQncTPVHNx5IiR1mdhKgUm1rqXJkC/coJhTxMKeO3RTAgZ7KibSLeKmBfHRTCmN87oJ5XHRQ/cFScT71J6FBMC+FDmALhNTp1KruWmxzyMhowttLhVR16rwwdAJP35lS2Rqc2sMxj3ohp3sF0dVp6Gl0znNbLj7Ic65v+3YLmBr3GxInEDCS6nUw5sbXjMmPmtHCg2vxXT0S1r2ufcESLAn9FjdRO5JO4ldT0bozxik7Zoc79Fake90jGUmhlNrWMGGtEAe5bQ6QsNDK1tNlloxSuKJSlQKUpKJ7JTe6qJ4KFBQoIlUQKCEpfFQoFBCUECggJQJVlLT1Ktw2B1K109CxomoS89NlBhYx9QwwEnwWuloCb1DHYLYAGiGtAA2ARypq4RlJlIQxoB3MJ8qHF1MKKy62mTFRomLLKZGMLovdLSCJBzO6xPpclxdpwVvlirKGoLfZcZA3nC306oc3Mg7hcgibhPSquYbGOvdaR1+8o5yJWajXFQWyMgnC0AzcFTGtEMbs0e5MlJINyB5KcwAk3UDKqoJcAcZVdXWUaRhz2g9yq31XFwiwKBqkASDnCqc+RAHiSVCCcpYnKigL4Vdeqyi3me4A7CcqwuDRZV/9NOo1Da9dxawNjkGTKKp0deprXf26RFOLvdgY+q2H+2CyiJJy8rQfU0aYYIYxv5QMLLV1rG2pCO6gDdL+aoYnMlF1TTUhBAeR2WGtqXvu53xWdnPqKhZThzhmTiUG7UcTcQQ2wW6n7VGm85c0E+a5+n4dTB5q7i8/wCIsF1AZEARHRZqwosmFwgQgLFZaNCnLKIEpatRlGmalR4Y0ZcThVBXM4nxmhoQWNirW/xBx4rmcV9IH1ZpaOWU8GoRcrgmSZJJndanP+s2rdZra+tq89d5dGBsPBZyAc3TZzY9UCIvutxCRHiulw/jmq0UNJNWkLcjzjwXOjrYqFs496D3Gg4tpNeIpvDKm9N5g/utp65Xzi7TLTBGCCuzw/0j1Gmhmp/vUxuT7QWLz/i69aoqNFr9Nr2c2nqBxGW7jyWmOvvWWiqYKaFI2IsoOc8+p48x1Qw2tp+VpOxBmPcVuD5uLDqQsfE9I6tSlph7DzMf/iU/DtU3V0i1w5K7LPZOP2WvsRqD43WfU6GhqTzkGlWH4atMwR7lqLOnzQ9XNzfxCkoxU9bW0lQUeIQWmzNQBZ3j3XRAkSDIKoqUPWMLHNDmHLT+6wAanhp/sg1dP/8AKcbt8CtfR1kVm0nENNqrU38r92OsQtcdFAo8E4EqBvVc3inFqejaadOH1umzUS1o1/EKOhpy8y84YDcrymv1z67vX6pxId/p02m7vDt8VVrNU4VC+sfW6h1wwmze7vosun09bXVS9zzykw+qR02b8ui3AGtr6/UQ2C5ozHsUh9+a7Ol0tPSU+WmJJ/E45d9+5GhTp0KQp0m8rBsDn3qwXQOEQlATDsgaOglM1AJgEB8UMjxRNxASiSbXJ2QX8PrUKOqIqvDHub7BcLHrfyXZNx1WY6Ki/Sto1mNeANxusx0eq0t9FXLmD/x1TI96n0dAoc0Lns4qKb+TWUXUXf5RIK3Meyqzmpva9p3BWcw1HNa4Xseyz1aMiHCR1Gy0ERcITsU9jk6nQNe0iA4HaM+S89r+BtcOakOUi7RJ9nwO3xC9o5gdcWKzVqIdZwg9eq3OmceCdU1OlLWVqT6ow6QOb3b2MdVYz1dZgfRdY4B++oheo1nDmVWxUYHNPbH0Xn9dwV7X+tol5eNw6HR473W/qMxBaYcIPSERm9ouDKrOqfQAZqqZcwD2nhuDfI2tfdXBjKjQ+k4ODsCc+antQfUrPPK6o4j/ACJufuO6r9WOZgc5wp/mANzH7eU5Kc2MEEEZBGEZ3Epbb9ErupMpl1Ku1wF3Nc6SY2Hv2GbJhcfshnIv4I+JUUkSYECU1Yc3qaIEc55yJ2Nh8ASi1nNUDW5NvAn7lGlFXVVKwENHstjoIA+ARFxHQQNkvdMbZsg2XODWgkm0AZUUB19y1aXQ1NSQ4+xT/wAiM+C1aThwHt6kSf8ADp4rr0NM+u4BohoyYQZdPpg0ClQZ4ro0NJT0oL67gXH4K4uo6NsNEvKwVHvq1CXGegUVi4pUfpdT/wBToNIpgBmoY38zB+bxC6VJrKrG1GkFjhIIOQVGsaGw64OxGVyNPUPCdX/RVCf6OsZ0zz+Qn/xn5hX6O06pA5W2CqJm53QKBUEKhUygghUURygIEJh4pQmGUFjbJsDqkHvlNlAr6bag9oT0IWTUaFlZvLUpsqtGA8TC2+9T4oOI3R6jRmdDqX0gP/FWPMz9veVczjXqnBnEaDtOTb1g9pjp7rqlgdYiQqqmkY8EEWORFj703/Q7HMqsD6bmuacEGQfco7tYDdcepwqtonGrwzUCj/lSd/puV1DifNUFDW0/6ascAn2X/wDE/ZTP8G5zuawEAbLjcT4jE0KLoB/E/wDQKziGtL5o0DDd3dVzuSLGx3lZV1dRXe6oQDJdkK6kz1dO+d1XSohhknmJyVoY01HQ4EAfFYaW0hDBIglWZxZTAhS+StIItm65vpMz1nAq/wDtLT4Q4Lpi2Vk4zS9bwXWNFz6pxjrAJVn1K+cRFSRvM/fkg7qbRsi8Q8dj1QqCRET0XZzKBPbpKYAjFvAKNFoO2VJAyZOwQNEWlA2MC890Mj2WWUAcLxY9UEx2OyDr9iUYUdcGLQgUyRe0bKZE5hSJzdECDexQA9DhA3v0RxYZ6oRGRhFDOM9VBbsBsFI36qd48gghHlChEfeUR3tCmbD5IBtf5I+O/wAUYgSb+KBMd5RAxcfJT4Sj3x3UyggtnzU26gKb2t2UGL3QQW8u+FFM+Ck2koJv3QyLIc4FskdEAXHv4IHwmpjneGjJOfFIB7lfpGf36YOS4Qn4s+vQta2kwMY0NaMACEjnJnfNVPd0yuD0fGPiJc8U6bQXFxLuUC5gduxWBwc0XBaB1C9PoqcaYYl5Pxt+id7dI2qKT3MFQ/lI6rpzcjj1NryUDqT4Lsei4nixJ2pGJ8WrfqOFaZ9vVAE7tss/o5R9Vxeq0CAGPAk4hwWt1PF6ylla2m2Vlp2K0hQEpSiUJQA5SkJu6UoIlKhKUuRBNgkJUJUax7zDWknsgUlAAkwBJK2U9FN6joHQLSymymIYAFFYqeiqPu6GA9VqpaWlS25j1KuQlTVGYwpM5QKigKiGcqFUQpcqE3hEZRCPKRwIEi/Y7p6gvZL4rUSsrmC5btlvRILq+sI9ptiMRsqA5tQwYY/vg/fuWmRbVdScHN2XSDuemHNMg3B8Vy3yCWuEEbLXoKnNRLTlhjyP7qjNrOI1aFflbgdRlam1/WU2PNg4AgHul1jKZHM6m152kJNKxuopvq1C4NaS2BbCzVczVnUHVOAY5wJsQLGV1dM1zaNJhkuAg/fwWfUailSZ6yiCWDqfD691tpseHcxhjRhziorNqdZ6qp6tjTUeM8oT03VawtScDvzCI96lJ1HRtkPdWqD8xGPBV1dZUq2mB0CitPNS093OD3/JUVda9xhpgLI54Fzcqt1aTA+CC9zybuPvKzM1NLUF409RlTkMO5XTBXC9IqGuqMc8VnO03+LPy/8AL7hYfR+sdHxamyowj1o5CCYiYj4hMHrWs9rmdeNlXpXep40RtWafqtJYRceax60er1FCsMtcJjsVIO6BeQrmKhrtlpptssNGiUFHuaxpc5wa0XJJwvPcT9ILGloT2NUj5K5prp8R4rp+HjlceeocMafmvK67iFfiFSazoaMMGAsz3Oe4uc4uJyScpY63W5MTULUMY802cXUyFUKTPbzQIg90SIzbuVO2yBYBEYKERY5RInCBOwv4oIQkcwHIjwVky2UCgWm99GoH03uY8YcDB+C9Bw70ne2KeubzjHrGi48V5897dkpElM0fR9NqKGqpCpQqNe09DhWERlfOdNq6+lqB9Cq5jhuDlel4d6TsqAM1zeR3/wAxot5rneWtehiciQudreFmpUGo0lT1VduCN10ab2VaYfSe17DhzTIKeOqkuDkafi5pVPUcRYaNQfnj2XLqtLXtDmODgbggpa+mpalhZWpteD1C5buFajRuL+HahzRk03Gyvqo68KQDkSFzKXF/VuDNfSNB2OcD2SulSfTrM56b2vacFplMsXWXU8L0upu+nyu/yabqj+g11ARpte4gflqt5l1DDRJsB3XneJcVfqS6jpjy0h+N5Of2Vmorr8V17KjqIrsqE+zNNvyK42o1XqnFtNwfW/NUJkMnp37qvU6wcpZQcQ02dUi7uw7fFWaLh8xU1DYAu2kRjxWhXotE7U/3KhcKJvc3qft8V2GhrWhrAGgWaALCEC6cZUHxUDCd8pwkB6pwgYJwkanCBwEXvFNhcbxgTknb32UCRp9bV5gZYww3u7f3Y8ZVDUmlrJcZebuI6n7jwWnQ0vW6kE4Z7X353VB7YXT4fS5NPzHL7+Sg1FL4olL3WVCpTZVbyvaCDkELnVOGeqd6zSVHUjvynPkulMKJLiOaziFbT+zrWS3/AOawW8wt7XsqMDmODmnBByhUpNqZsTvGVzqmlraR5qaR3LOaZ/C5X1R0yIQzYiQsuk4hS1DvVuBpVhljv0WuNwp8VU6l/j8Vlq6drptyk7ELdjZBwDhBHmrKjz+s4ayrZ7YI/C4G48CFwNZwmvQd6zTvcCBBgZA6t3uV7l9GBiQdoWSrpQ78PuK6TpnHjRXb/T89fl9gS7lB9mOnzwoz1b6fraVVr6eZnH3/ACF3tXw1jzPKWvH5gLhcWrw46V1RwpSHiHOYM5yPNVHPq8UY2q1tNoe2bmc+Hn2WylUZXpCpTDgDs8QR9+K5XD6LHawsqDmDASAexA/Vdh9x7JgiwEKKjXcrX1Ju0QL7mw+ElWUG+roAHJufP9lS+7aNIfnPObdbD4CVojmMC0KCCXOAaJJsIC7Wi0bdNTBcA6qcnp2VfDdEQQ8tl5wIx3XcpUKenHPVILh8Flomm0fN7dazeh3V1fVCmOSiAAN1nr6x1WzTDRsN0jGzc2HUoIGuqOkmSd07uVgtdwQdVAHKyyqLpN7oJzzn+FXqdPR1mnfQrs5qbxcfr+qYtvIQDo8PkgxaPVVdLXbw/XP5if8AQrn/AMoGx/3Lomyz6vS0ddpzRrAkG8g3aRuO8rPw7VVRUfodaZ1NISHgWqs/y/Qq/RvCKkdEYUEyp4KQmDUAATDsiGwUwCCNCcDcqCycNQIGohvmnhEN6oFDZKV7gBcwO26Z7gBeY2HVZ3umXOMAZJ2UCVDzZMALj8T1FPVsOmADqe5IyR0+5T67W+vJp0jFMb/5LGBa6iscV9H+HmrUBt+Zv371opVGVm89NwcDurQI8Bus1XSS81aD/VVDuBZ3iPsoPR06bi4EiAO6047obWlSCVFHOyIH30QAi5yEZlARcycJnN5qbmkSCIv3ScwGN0wcTvAVHy2qx1M8jwQ9lnSMEfuEjr7+HZdL0goeo4tqWZBeXj/1e18zC5ou0E2jv0XZy/UEmJt1upyiYN/JRt8FNCCRAscYhDGD4iETfv4IZNrnrKCTBxKm0ndTvlS/j1v0QTB6A9kIi1j3hEnzCGRBMThAC2SZmyIHs5nwCkbZhTrJz3QJOx8yjv1/RA2zeMwUQYt13hAR2uoARZTOBfqoR1iVBCYBm56FCL3RNhe6GTIIlUDa5gI9sj5oTAveduqUvJxbuUDmyHPGCT2VcTm58Uw65nqgnM4iAIHUlSJuTKmc/NQDtCCRGE8R2S4KIE9uwQO2/h81r4dT9Zq2zcN9r3fusswIG2V29DozQ4d/UPBD6jgfBm3xM+ELPVyN8TatcZKqfcwLnZMXT38UdMz1mrpt6Ok+V/0XN2rpOqN0WldUcJFNuBubfqV5tz31HOc4y5xJJ6z+69DxBzToawc6JEN7np8PcvONbchpv8pXTlwrt8O139TSNOo4euZYSfxAb/or+D6d9Pi9V5ADHNdBBG5BXm2v9VUDqbyHAzPRd/guvFbiFKm5vK94cJG8CfkExZXqWNgq4WCqbYp8IiEoEoFyUuUBLu6QnohMmBecBXU9LUqXI5QdygoJlPToVKn4RA6lbWaenTzcjcqwmLBBnp6RjbvPMeivADRDRAGymUFFGeqiCiAygpKmUEUUUQFQ4UwiiEIUHwRNwlwgJuq3iLhPMFRwkSqjOTNistelNx8FsqNjCqzYrSM1PUQOSsOZo3m7Vs0dNjXPc2qHMcIgi6zVaEiRlUDnZaSOiqOvUbzNh2VlNKk2m9pkNeZc0EwcbeSxCvqWYqSBsRKjtRXdnl8YTDW1woaLl5WB9Y3BcPwys9TU1Kpl7vKVVVe6o7mIgxeeyy1nvp63T0yf7dVptG4/ZZxrWsv6X8UlawZy1A4ObMAY7IFpJ9ok+JRbTJwFBVyk2MwnDCMLQzTk3IVzaYblFU0qbjcLPxjh1PWaGqTTaa7G8zHxf2ZMfEhXVNdSplwo/wB0tzBs3xJ/lU+sr6l0gF4GwswfqfeAgXQ8RbqOHUagl7y2HmbNIkXPlO5TUmf1NbBcDZzos0Ag2nuOyxejekZ6vU0akuNGuRBOMfqF6MNFNtmhoClU7GycYQ1vENPoKXNWdLj+FgyVw+IekVOiTS0hD6mC/ZvguHV1BquNSo8vc7clJya3cR4pqOIOhx5KYxTabeawgAZPksztUCeVlz2SMe6o6YgFaRt8ECeoUYIEm48EY642QLjf3IDv8E2MGf0Qz2QQfDxQI6KRGLdVJ6WQKRHZAnYpzfNkhHmgAMHxRJSkRiyZpb+ckAbAZ9/0PggWJsLk4ELVS4dUc3nrubRpj/I3P34yqv6l9MRQa2kD+YCXHzP0CqcXVDNRznHYkz80GivpqJdGmqzGxP0hZXMc0w4QeiZvMT7MADclWitI5azJHWED6DX6nQO5qFQtBy3Y+S9Tw70k0+phmpAo1DaZ9kryZo8w5qJ5huCqyIMEQR1Us0fSxDhLTIO4KI7rwPDuMavh7opvLqf+D8Feq4fx3Sa2Gl3qap/I858Cs3kdGrRp1m8tRgcDsQudU4NRpE1dNWfpXblrrLo161PT0zUquDWjJK8xxLij9aHw4UdKy7nE58fok1U1HE9VVa/S+tbUbvUA5ZHfsuFqtS2q4UKBdUYTcgfjPbt8FXX1NTXP/pdG1zaRu4k3d3d9F0dHo6ekZI9qobF8LXxA0mhFIirWAdVGAMM8O615yhM3GEQoohNlLhHCBx1TC6rHRMDCCxqtb3VTTOU4cGtJcQALkkqg1HkQxhh78H/EDJ+PvsrGtDGhrbACB5KqgC6arpBfsdgMfX4K49FAabDVqtYMuP38F24DQGiwFgufwylL3VTgWHmt5MqUAoKTGVFFRSVEJ6IChANjupKiDHq+G0dSLSx4/C4bLM3U67h/s6qmdRRH/kZkeK6u9kZnKuozabX6XVj+zVaSfymxHvWgiMLJquFaTVe06mGPP52WIWM6LiWlP/basvYPy1BKuQdaISuYHdlzW67iTDFTS06sf4Og/FOOLFv+votRSAy4NkBTxo01KMj2myNiFjq6Wbgcw+K0M4zoKljXDD0eITnV6F1xq6I/9YWvcTHnNXwehVqiqGObUbhzCR92ssdfh1Zt2Xn4TuvTV+IcPpi1Zr3H/ETKwurVtRP9Lo6jgcPqeyPvzWtTHBoU36nVvNNhIw0AYA/YLuaThzaEOqHnf2wEG6HXus7U06DD+Wiy580W8HpZqVa9Ynd7/opR0mVW0mw0STvCpe99R0kz0WR3BtORDHVqZ6sqGyIo6zQ3JdqqIzI9tqmNNjGhol3uUc8nFgpp3UtTT56buYbjorhShTBQB0R5ZV/qwEQyFUZ+QomlzXFiFo5QpydEGUNLTBsAsnFdI+rRZqdOB/U6Y89KN+rfMWXVcyRByq/wGDhBRo9QzWaWnXp/hqCY/wATuPfZXhq5mh/7Pi2o0eKdb+/SHj+ILrEXslgWEwamAlMBGyBWttHRMGphhECUEaE4CA6JwIzZFKBGUlSoGjEnp1RrVeWwuTgLI50AveYAuSThZBc/L3mAMknC42u1xrksp2pjf/JTW6x2odyNkUx8VmFsZ7hRSx1UmE3jhQWyLIqATbZU6nU09LTBfJe6zWgXcVZVqNoU3VKhhrRMrLoaLq1Q62uBzv8AwNP5GoPWjqLBSdpVXrJU55NkFpNrfNT5Kvm6mAm5ugzuEBIkyUZiwskBjeURc3QeV9MaPLq6FYCOemWz4f8A/S82y0gjHx+5X0HjPChxTTsZ631T2O5muifJeYqei/EqVRwbTp1QMOa8X966c2YxY42DJ32Uxkrc/gnEhVDP6KsXDoLX7q0+j3FgL6N3k9v1WtiY5kTb4IARMYHZbXcK4jTMO0Wo8qZPySu0WspiHaPUMJ3dSIn4J6MrJEDHioDB8VadNXb+KhVb2LCq3eyfatHUwiARf9SVPFRrmm4Mje6kgZt5IALGIt3QN+yYuHWCle9owYIzdAPhHdSOtvFKannHQZSGpNgI6ILpjAjxU5+pjzVEuO5CkTlQWGoBi/glLibC3glA63TAfwqABGTdFSPjvKORB+SAYwPJH4qGPsqRvMFBPNGI790Y8gjF4iUC580+LjPcIRGPNaNFpKmsrCnTEAficRZoUWTWjg+hOs1A5xNFl32z2+9l6bVN5tLUBEkNkDrH7hDS6enpKDaVIQ0ddz1VpvY3ByuXV1355yOFNpWjh7ebUFwy1pI84/QrO5paS05Bg+S3cKbaq87wPBIdfGHX6j+pqinTsymTcjJ3+ULOQ0VOhOO8Lqa3QE1PW0Zk3LYWGqytSMupiR3z810jgxuY01YLSD1lbOFltHi+lMAAP5QQOoLf1VL3z7QokHrH8IU6pbWpvYwkMeHY6EH9FR72YKJfKShTqV/9NpI/y2W6loQBNR0noFlWMBzzDWknsFpp6J7r1CGjoFra1lMQ1oHgEC6UAZSp0h7Lb9US6UpKEqKJMoShKE9EBlRRAIDKkodkfFBJUU2UCCd0UEYRERwgigkJSmzlQoERChEKQgDmys76cGQtQvlK9k3V1GVI6kHXi6vcyEJVRkNLlOJCPqwRIsVpIBtuqzTJMhXUU8ojF1h4o3lpUqwzRqcw811BTjIVWupCpo3sGdvJURlHm9oXBx5q5rA0XGFh0vEmU9Iym6m41WDlIJgW7nsqX1q+sdyiXD/ECG/v8Flpsr6+nTltMetcMkGw8Sf3KyOdX1hg+0DsLMH1+C0afhxsa3tEYbFh7l0GUIEBsAbQoObR0NNoBqe2RsBYeQWtgkcoEAbQtfqA25XF4tx7T6QmlpuWrWFiZs1Bn4Vq6OjqcRrV3hoNf2QMmJwubxbjdbWAsaTTpH8oP4vFct9VznFxuXGSYzKr5HPM4AyTsrikc6e5TU2VH2mB3KvZQ62B9/38Vf7LWyYAFgIz2EKoSjR5bNEk/FOGgu/twSD7T5tbbudtgmDHP/FLWf4A/i8Y8MTHUpzGwiLCNlFMOg22lTOFWbYRDrXuOqBiNhYpTfJhWSCOqBbHh4oEiM+9DKswECOgQVnxkdEBYWv+iZ3cRCXfEHqEEIm+EvLe4TEdb90wuQACScWzKBAIzhW0qDq9QU2QHOEtDjHNG3u8Bsnboq7hUApk1KRl1IiHAWvHjbqg59AUA0B7qxNybBsbd/griBT9Vp3PbqaVQ1G2bTIgbZ3+CWo81XGrWMufflAgux7hbN+0lW19RWEUKzGVS0SPWNksmI+BnJHUKuhRNaoZqMa4+059R0T9z0iLBW4RW1jmgEO9oZhWB7ans1mQRh0JWkuIAEk4A++gSOcKkAEFo/NNjnHa8z1woqx9AgTT9sHpsloUH1HezYDLjsrdPTfPOHRTHU5WjVailo6YNZsuN2UZue7u3xUFlXUFmla7VV6hosswEyXdh9xC5c6ni9drGN5KTTZjRIbPzKbTaTV8Z1YfUlwOIwB27L1+m0mm4NpZJaaoaeXvGw+5QcOlpmaMGixsEGHGcn7t06KzxSBxcS51ybnzTASopoRBiwQCMKAyjKXFlEDA3TAqqUebrYoL2lE/3agpi7W+049eg/Xw7FZ3VuVsgSTZo6k/c+F1oot9WwNJk5Lv8if3+io0g9VD1yg0rRoqXrtS2RZvte791B09NT9Tp2MIuLnxKYp3fFJlZUFFMIH3oIocKZQhBMKKeChQSeyiikIJMYRQwoEAcxrsif0SGkW3YZHQ7K1SNwmih9OnVtVpMf2c2fmqhoNCTP8AS0Z/4hayA6zrwgWRcQR3V2oSlQoUhFOjTZ/xaAmcIEgKTBgGD0KbmgQR5gptFDmtNxYqtzCMGQrnRNjHihBGIKooEixRDoyJVpaCLi6UtA2VGOtpGuqeu0z/AFNYbjDvFSlr+V4paxnqqmzvyuWosG4S1KLKrS2o0Padirv+osEG4Mg4UWA6OvpjOkqyz/5dS4RHEfVnl1VF9E9YkJg3eKkqqnXpVRNN7XA9CnL2jJhRTpXNkXFllq8S01HNQEjZt1jqcR1Wp9nS0eUG3O9MGfitT1PFeHOaJeKpZ/6SLrusvBK5uh4Vy6garVvNWsOuy6sxYWGytBjZGPNDKYKImSmFsBKOycdSiiBCSrW5RAu5CrW5PZaZcVle5rGl9R0AXJJWRHODQX1HQBkkrja3WO1DuVsimNuqOr1btQ6GkimNlnzlRShs+CeIUwOqneUVM4+CPxKHj7wsuufq6LfWable0C7S2S3uEFWoaddrRpx/o0faqxudgtxEYwOgWfh1OmzSB1N4qc55nPByT9wtJ7IOvjuoMoAThMAB4hA0zm6MpZjCnMge3l0REbJJlCYxlBcHQjzTgz5qkWEk2TiBlQWh3T4pg6fNVNnCfARRkEwSjjAlJvJPimmcbIK9QIDKgElp+BT2O0gouHOwtOCIVNJ0suLi1toRHP49wccUoMNNzWVqcls7zsV4DVaapp6z6dRhD2HlIO0L6o238Lyfpfw4tqjXMaTTqQ1/+0jddOb+M9R4/ljPuU5dyrC2HG1+vVAi3YrbBY+CkXhPHmpHW5QJ8AoRPb9U8SJyhEbT3QADpdSdgLJha+R0lSLYx+6AATYeagGyPnI3Uxi6CeGEbC8Zypc5MkbKAR579UEhHwt3TMY6o4NptLnnYCSV2NBwXD9Vkf8AjB+Z+wpbizm1g0PD6usd7I5KYMF5Hy+4XpdNpqWkpCnRaABvuT1KsaA1oa0QBgAYRnquV61355wwPSyYGcpAZTeKyrka1vLq6gGCZ98fqunw+l6vRMJEF5LjJ64+AlYuIM5tUyDd4j4n6rrtY5xFOiwui3K0Yj9luMdFiDc2SODDlsk4sunp+D1X+1XcGD/EZXU0+j0+mH9tgn/I3J960w8/Q4LV1LuZ1JtNpyXj9F1tLwXR6YhzqYqvG7hjyW8u6WSym1DyAIAgDslLu6Uuk3QlRRmUEJUQRQ4QUlBFJQUQEKQoogndQKZwjCCfNTxUARiEEU8FFAgMKKIoIhlQIoFIlCNkxQREwjMi6UpgJKBXNnCpcwp9VrNNo281eo1hOBufcua70houdGn0tarHZVG4MIzJThsZXMPHXNvV4fWYOv2FdQ49oKtnF9I9HN+io38oNlPUtdYixT0alCuOajUY8DJaZ+S0BgCaY5zuFaZz+ZzTPSVppaelTEMYAB2WjkCEQoIGN2Co1epoaOga1eo1jRuTlYOLekGn4eCyn/drj8o/L4rxPEOIaniFY1dQ8uP5QMN8FZB0eMeklbWF1LTTSon3uXDJJxcqBs2lX06W5t+qoSnRe7LZjoVppMAucjYjCcQ0SSGgXJJsPei2m6qQTzMaPzRDne/Hz8EAMl3K1vM8ZBMAT1Ph4lMykGnmc7mf/kRET0G3xPUqwNDG8rQGgY+/ihjJHmooETnKXPimNsb/ABSkT/CBTdCYthMgcIIHct904eD2Kr8BZDG6C4jpZAoN5iATYDr5KOMZQA98HdCIvkIzIg3lQUy97WNIBdaXY+5siFzgT5K+nRNE0dTXD3aZx9p9M3HbsZSMp+pruZrOalyDmLSILo2H3EK3T1zSr1K9Bop02/ikcwDScHrmOs4Wp/2f+NPFKuk1etpu4d62o92S6TcdJ8OsLJU1bqxqF7GGoPZFdrYcRafjImAYuCmYWampTY2mzTB7pcWE+0Tt2HvE3KuqM0em1dWlWoV2sDSGSRIMG/e8DJCvz4jJVoGiJaWvp7PYZAnrGFSLgkmAMk/l+zbrNgJVjfWMpu1FMOHL7IIH4iZ9nvjpG5XoOH8IovqnU8RbTpNZ7TdOB7LO573TJ9Hmy5rm8nI5oOQSPb6W2uOpE5W/SMbSaKgDjVdIEjE9O8eB6LTqaenfqi3SMikDLWuOMyewv1XL1vE/Vk0NE7nqO9k1QPg1Zqr9dr2aOWtIqakXA2p+PdVcK4PqeKaj1tbmIJkuecePktHAfR6pqnCtXHLTB/F9O69eDR0tIUKAawghoHc/tdRSafT0OG0G06TQXOcGk7mf2v4LncVq82nY4uBdWdIA2aP5C6NBhqPFdwBDi5wb1mw+C4nFnh2uNNoAZSHI0AWHX4mFBlFkw6JRZMFFGZx5ooC2Uf0QTKBMIkIFAHWVZdHki4qioeZwYLE38B92VRZSqc1TnJsLNHjv+ngtdKrIi8rmvPLi0YVmnry7lNifig7LXS2y6/C6fLQNQ2Lz8AuHpZquYxpkuMe/7leoa0MY1rcNEBSqDkqYoLKhCBHZHOFCgVQiEfmhhAIlTZHKGEAIhRFCO9kBUQR+aCBHKCgQGN1JhTCBughAdc3Q5SMGR0KIMKIEcQRBEFVlsYMK4icqstjCqFkjupM5EozFkM4CohaDixSlsYM+SbGLKQcygQkixHuSuAcIIkHIIyrS10Wj3IFrjkD3KjDU4dp6lxS5T1aY+SpPC6IPtPqEdJXT5ZzhSAMC/VNRhp6CjTPs0gCNzc/Fa2UxTFhfwVkR3UN9k1Qyp4ZU/REDdQTsUwKUXwmAjzQMLeaSpW5fZaZccnolqVeX2W3PUbLPUe2kwvqEADc7qAve2m0vqOgDeVxtXqn6mpAswYapq9S/UuzDBgA4VPLOLqKgtcj3Js4+ISgxmyMRg26oqQSLWCIOxuoPuUc/ogngJCOc2QGINkcBEY62lfTqGvoyGVDd9M/hqfurNPqWalpiWVG2fTdlp+/JXTNxYjZZ9VpRWLatMmlqGfhqAZ7Hsiu2HgYUBJwIVeM3VjAfBQP4pgOoSx0umuR0VB8LQoBdQNjN02RCARJsmDZyiLp4myihjHyUmVCOuUYnOyCDvMJpi4CAE5ujBKCA/HZVfh1Dm7OHNH371aBGNlVqbBlQfldeOh/dBZ8EtWkzUUH0arA9jxyuaRsUc4upMKxHz3jnCn8N1XISXUz7THEZH1XMDYyIX0vifD6XEtI6jUEHLXxdp+/gvn2r0Oo0Vd1GvSLC05izu4PRdeetc7MZIix+CnKDnOyeCDJAjwQiLCB2WkLH89FB0TROcneUD1OEAB+GEM5vHZNTY+p/psc+NmtJ+S10+GayrB9Vyg7vMfBTYslYh1jCg75XZpcBcb1q3/pYPqt9Hhelo4pBx6uv9+4LN7jU/na87R09auYo0nPHUCw966Wm4I9xBr1IH+DPr+xXcFMAYsMJhbAhYvdrc4inTaOlpmctKmGg56nzKvxYYUwlc4BZ+t+oYoSBuqy8ucA0STgDdb9JwfV6mHPHqmHd4ufJMLZGMvhX6fSanVH+zSJH+RsPv3rvaXg2l00OcPWPG7/ot8gD2RCvixe/8cfT8ApczX6p3rHN/K3C61OnTot5abAwDYBEuSErTH0xPdKggSgKEoKZRElRBBFFSUJQzZAVEJUlEGVFFEUYUUCIQQCUKtalp2F9ao1jRu4rBxPizNF/Zoj1updhg2nqsmn4PV1lT+o4o9z3nFMGzVcRrPH+HNfyio53+4MW3T6rT6tvNQqteBkDI96Rmh0bWcg01EDuwfquZr+FO0zv6vhhNOoy5pj83h9wnodsthTCx8M4lT4hQ5jDajbPZ0WskKKKKUFFAUM3URQDwUhFSEEDZXO4txP+jaKNEB+ofZo6Tut9aq2jRfUfYMbze5ec4VRfxDV1NZWvzGx++1lYi7ScPDneu1IOp1Dry4+y1dZlGsWhoeGAYawQrqbGsEAQB2VgKaM/9O4Ze4nuVTW0FKqIqUWPnci66GVIlBwanA6IdzUKlTTvHQyAg1/G9H+B7NUwf5G675bORI7rl8V4npOHt5XQ+sfwsab+auopb6Sii7l1ukrUTiYkLmcX9JqleaOi5qdM/n/MVx9drq2uqc1Z0gYaMN+/esxIAv71cAd7Uk3JykiTAvPRF5giZHlsY/RaKdMEDlgg4IOfcgrp0uXNyrHEMjmkk4aMuVdXUtaC2jD3DLiLN+vyVLHEOJJJLsuJufv3dEG+k2SH1CCRdrRhv1P2AFoBkLHTqStDXWgGygfeUpCYGUD7wUUmTAwhhMRFxdKb2wgHwQPXdEocsmAfEoFybDOEwbAk5+SZreXuSigEpYkymj+UJjwQTGPNTObyp42ASvdyktDeZwy04HjHykHewVRezUinSFGtSbWpvdYOPtNjcEeEbibJ6VJupNd4FSnp6UEUmDmwP1JN4JnNlUdOylT561U+teQZ5ZD29QR0HYDYJ65pUX03aXUVDzNk7FpO1u1/gVrf9QP+2OjkVKhr834S2xFt57eMq3T1qwp09KdMNRTqmWUyLjPtA7CbKygP+o6jkGkB1IsXNMNBO7h5z4rrf0VHg4pVTXfW1QHKQ4zzjv5J8PpaPCNFp9M/U69wNR+GsdZkYa1ZdXrq2rbFR4ZSpD2nOwI3PdU67V806jU1OSmLNAGezQuFX1FfidZtGmwsog2ptGP3WbdVbrOIP1JOm0Yc2mfxOn2n+PZdz0f9GwGjUawQDeDv+y18F4BR0FIV9YG84vyu/L4rraiqNRSDaRJY9oII35rD6qCVahcBQ0pDPZnmaLNB/ZGnSa5wqubL3EvgjE2H/wCJjxRo0n0n1A10hxtA/DYD5BV6/X0uHUoMPrO/C2fiUVbqtTR0NLnqG5s1oF3QvKFxqPL3GXOMz4o169XU1jVrO5nH4JRZRTJhZKM7JplEFM5kMBdl23ggwg1ACJ/WI/UgKOJNRxdnGcR/MIo7JSm2vlSEFFQhrSTYDoqmtLQS4Q91/Dt97rQaRfUBP4W3jqfu/jdF7JwEGN7ea2Csz+ZhvIjcbLa6mQcJxRFVsOCDqei1N1V76z4Ip2HiV6Urx2g1em0rfV0NXU01dhIcHiab4J2/Zdejx7lAGppAj/5lB3OPdspYOzCVUafiOj1Imjqabp2mCpqOIaPTO5a+opsdmCVnDV6HiFXptbpdVahWY87gFXFvQIpJQOE0bIcvVAEEcIFBEFMIICopKBQMollTHigYn3oFAlAlA2VJSzuhMeCBpQN0ECUAKXGESUpVQZnKngUFCe6BphGZSTF0Z96BsoYRCmUAwge6bKCAbojsjEoge9BAIwM4Cqq1Y9lmdyEKtb8rDM79VmqVWUKZe8wB8UDVKjKNMvqGAFxtTqn6ipcw0fhb0U1GpfqKkusBZreiqsbRdRRaOl+pTfBL4WRid7oqR2lTFgICkEWzKkTnysiIDGTJ6Jpm8WCXGMlGSDGyBondDHkoDOcqHpCARHcKHoBCkIEd/eg6Yb5JhAyUBf6JgLzCimAnFkwugDCIPRAwBTfNCdlAf5RTAzgTCIMG6Qkk2KMxnKB7ZnKIvhLnAhMBAQHdT4KeAhER/CAEd4A2Qc0VKbmEwCIlNE2U7zKCjTv5qQBs5tj2hPMWF1W0er1L2mweOYffxViqCD0+aWrTbVpljrg9kZRjqg4dbhmje4ippqYcLEhsKg8G0Jxp2e5dnV05HrBkWKzZ3Wtq+nMPB9EDag0x1KLeHaZhllBgjo1dByR11Pa5Gb1bWiAI8EC2MWV7h1VZCjUJ3FlMjoo62MpC/wCHVQOXQkdUjxV+m0Or1l6VI8p/M7Hx/ddnSejtKnDtS81DnlbYK+KXqRwKbK2ofy0WOe7oAutpPR6q/wBrVP5B/i0yV6ClRpUGBlFjWNGzQmLrK453u1m0ug02kH9mkAf8jkrQXJS6UpVZMSlwghKAlAqSl+aAlBRDKoiGFP0QlRUUUKEogqKISgKEqKDuiiEYQCYd0BAXL4rxU6dw0ujHrdW+wAH4JScU4sab/wCk0X93Uvtb8iXh2kbopcP72rfd9QmzZ2VxF3C+GM0QOo1Tg/Uvu57jiei3HUB1qTCR1hUtoc7uaq41HDY4Cq12v0/Dqc1HS8/hptyU+jUHudZ0g9giXtZ+Ko0T/kY+a4YqcW4rdpGj05wRkp2ejOnImrXrVHHJmEwDiVB+h1A4loYLReqxpsZ3XZ0mpo63Tsr0jLXZBOD0XDf6PMZJ0uqqU3ERDjmfBZNFU1fAdTy1GE0HfiaD03CuaPWkRhEKrT6mlqaQq0Xh7XYIViwplJnKEohAVJU3uoVRj4xI4XqACZLCsvAgBw2iRk5+K3cQb6zRVmdWOHwK5vo47m4YAT+FxCv4jsgyjPuSNunAWVNlRz202F9Rwa0XknCya/iWm4fTms6XnDG5K8lxLimo4i6Hu5KYuGA2C1iOpxb0kJBo6AwMGqR8l5h73VHlzySTcklFzrx0yoGc1xgZk4WkIbWHgraTJqNZRaa2odH5bN8vHy2ASkctm7bx9/VX6GvqaDqjdK7kLwA54H4fs9idgEGjUaTTaKk4ax5r6x4/Ax3+n3J8+i5pp8zS0OIDsgGx+/2KvqANloIfUd+N5En9dxO56lVxGbEdUGdzOUwREJJjda3NDhDhZZ6lPluLj5IGpv2JkLUx9lzxYyNlfTqd0G9rp/dNMqhrpVgd096inIjKGMIk7lLE5x0QTlnFh16oiwsICM3tdA/NEQmeyR8xDbH7/REu2HyQjzRUF8CScRurqtAUWhr3TWJjkA/D49/spaNc0GOLAGvH/lJ/CO3S9tzsElDTVtYKgpsmm1sv5jEjv0EjrPUqoWkX1nhtCCT+cHHh85uOgWr+gZT1DtPT1NE8lMvLrwIyLZtffqUW6TU6fT0teAGtDgWOMT2KJ/pdY0ms9un1BM84b7D57dYVntKSnquQ+qqAajTiR6sm19x0xKqqVKDHMfoXVASebmeB7I6Dz3iYsEKjg1tWhR5XscOU1C2748dp+AuVraxnqGUzTEE84HL7Unad89B3V3PRi/hWs/pdFWpuphznO5mvJ65n3KjXaxlAGrqi59R12sJu/wAeyp12vZohytAfqBhs2p+PdY+HcM1XGNWXv5iCZc92yyqunS1nGtYJBcTYBosB2XteE8H03CqIfU5TV/yjGceSu0Wj0/C9OKdBkvdbF3H7v4Ktx1GrDTzsa6k4vBIsbkD4CUF9So6rULCACB7LehM/ICVbRpgN5WWB3jYYA8hCLKTDUdUDQC8XcBcwuXxbjQoA6fRkGoLOeMN8O6itPFOLM0TTRow/UHb/AB8V5p731ahfUcXOdeScquS4kuJJN5O6YGygYFMkn3pgb23wgcFMwFzgAJJSBjzUDC4CRJj91ZTcKbajxJAxO8fugfmDCS25Hst8sn3mEosMykaIyZO5O/3KaUU4Uz5pQZxc9EWmd5QOBGMJgAcpBZNzXlQB1MHIsrtDp/W6pjSJaPaNth+9lXzg2K63DKHqaZfWBBfjsEF2q0Gm1dq9Cm8/5EXC5Wo9GqGaFerRPcyF3TIbLSHjYFZdVqvU6eo8ggtaTEdFNo8RxrSV+GV282qD53ab75C479Q97pc4nxKms1NTU6h73OkuM+9a+LaKjpNNoPVz6ypQFV5BzzY+C2inRcRr6PUMrUXcrmnbdenZ6Wa8gEt07p6heLbc9Cdgvo3DdFo6nCtIa1Ck5xpNlzmC+EuErPS9JtU/P9EPFzgtdPjetf8Ah0+mq/8A09QEX8C4ZUv/AEzRO7HFZqnoxoXXpvq0zsJU9K3DjOoZevwzUNHVhDlfpOL6PV1PVseWVf8ACoIK4n/s/rNPfR8Re3sSR8ll1fD+OVGhtQtrcplrgRIhPGD2BthCV5TTcZ4y6lLdOKwaeUu5Nwrf+u8UbZ2g/wDwKz41XplMrzJ4/wASP4dD/wDgVP8ArXFzjQn/APxuTxqvTSgvND0h19K9fQEAZIaQtFD0p0ryBWp1KRO8SAnjU2O4hKz6bX6TVj+xXY8nYG4960ZU9xUnuohEIKBkChKkz4KiEyhKhQKCTCiBURDKeCEohBJRlDxR3QMEfFKE0wJNoz2QGAMrNVrc3stxuUtavznlbjc9VRWrM09Pnfnp1QNVrMoUy+oYA26rjaiu/UVC5xgCzW9FK9d+oqczjHYbKqY7oGFrFE2Q+HiFDbImUBiLjCmEQZ2gnZQ+EIISQMyiDKnLIkboNBGf5QMe6kIRe9kSPJAD2RBm26A7qRsghBBnbZSYzg4QwMo+fgiumLWRBneEBfwRF/qoGaJNzPinDowEo7IgRvZFWC4kqG+LJdrI8yAxG8KC+LqASmAn9EBiMFECURcTujHfxQTO/imFsQEogWF5U5r2KBojJupPZAmMqDqd1RRqxHJVAksN/A/unzj3pqjRUpuYbAiFRp3F1Icwgizr9ERbM2lDPZQjdQmcoIRzNINwcrnvbyVC04F1vmMKrU0+dvM0Xb2VIxuVbh3TE+5GnRq1zy0qbnnqPv8AVGtUOMKtxJIa0Ek4AGV2qHA3ug6mpA/xZn3rqabRafSj+1TAP+RuT5q4zev8ed03BdXqL1B6lp3dn3LsaTguk03tFnrXj8z7rpIqxm9WgBAgCFCoUpUQCZS7pilKAIIxCBQAoIlCN0AKEom2MoIoeKGUfEIFEA9lFJUwiohKmcKIJMKSgoiIEQoBJhY+J8V0/DaU1Hc1R34WA5Qa6telp6ZqVntYwZJK4Oq4tqeIONHQNNKkLOquWVlLV8Zr+t1EmmLtYDYffmV3tLw9tJoDoMYaBYLXwYuGcOGnZLZl34qhF3LrU6IaIAgDZWBoAtAXK4txU0XjR6Mes1b7AD8kqfQ3FOK/07xpdGz1urfYAD8MpeHcFbSd/Va94q6h15cbNTcO0FPhtP1lU+t1b7ud47LXyPre1XdA2YCnwO7UsJ5aLC8jJAsFW71zjd0dhsrmMtDQGgYACsDBuJ8VBjdTcR7Q5gNwVW9jKtM06gDmnY7LoGmCLABI+g1whw9yo8xUGp4Pqi/Tu5qb/wApFnfv7uoXc4dxfTcQZDXhlT/AlHU6RlamadS4OHDZear8N/p9X6upUNF5/BVAtfr2n4q5Kk9PaAyOqmF5qlxTiPDHcmvpGrTGHgrr6HjOi1/s0aoFT/B9j9+ZWbMabxfCPigLYUCgTUD+w+cEXXF9Gf8A3F3/ADMfBdLi1YafhteoTEMIHicfErj8L1lDhvC21NQ/lLpcGjLpWvxHoWkBvMTAGT0XE4n6RMpzS0UPfg1Is3wXG4nxmvrvYafVUdmA58VzZ+KSC6pVfWqF9R5e935icoZECylKm+tUDKbXPe78oEytur4ZV0lNjnOa95s5jb8nYnqtDCGSZymcZEYA2GyYYt8U7KTQA58uB/DTYbuj5CR0noERmI6oGSA0kkC/LNrx9Fa+lUY0Oc2AbAhwM+6eqqI638kDMeGCwvsZUa0vl7nBrRYvd93N8e9L4e9Wtex162RZoAsB2jv2QA0i4czBDBs43Pu++6q5pscI87nHlYXEGwaBmVc2nTohtStyvdP+gR8/niIQY6lGfaFiRMEZz9FUCWG9itlevUru5nmY/CBgSqXMDhDs9Qgam+fFaGu6GSsbGEWNo3nK0sOwv4oL29Sffsn2t7lU04gymmLn3FFMfklLpsEW8pqN5wSwG4B2+zKBZPM6mXPY3Mi48R/ITELjAR5ZaXkw0bzcxsJiTfri5MJedjanK5vMRloMZ6nb59BCjWku53Q51si0D8sdFf8A0QS97QREXawHE79zfoOwAWynUFKnU0mqouDS65kh1Oc/XpK0tNcltfhdR7maYf6L4ls5jqLx12CxkufWFfXvqS+XNBB5nx8hNlcv4mxbX0D6dPnbqm1dIwczXB3wA/ymyzt9Xqa9Fpp+qptbgOmTvJ7iRMdoR0umFVj31HcoIdyFomXg48I7gxBV9Om2m0wQA38dR2G/f8qWkhvVUxXmjSgkCGk4jdYddxRtEmlpHc9U2dVAx2aqNdxE1QdNow4UzYu/NU8Vt4PwijTLa/EHhjT+FhN3ft8VlScE4BW4hU9bWltIG7jv+69oylT0VFlDS02jmxO3c9VdQNMUWtogNYBAaAqnt5tQ4vmAzkEHM5+ACDLSbWc5rjzFrw53rCcSR8YHgtjKbWtlzQ1jRYdI/YJvYpU+eoWsYwZJs1eb4xxd+qJo0CW0N+rv2RV3FuNesmhpHQ3DqgOfBcUXtGEG3TBQMLYRB80uLIjtnxQNnZWUxLgcgKofFO0wwgZOCgYPhr6gybN8sfG6JMNDBhue/wB5Su9nka2wHwUFhAQPKIMmBcnEbpBcwBJO3VWTyiAZJsXIGnlECCdz0SgxhDGVPkgbnjdKanmECZMASTstel0LnO56whow0/mQW8OoguFWv+EXa0jK7oqBw9oSDghc51hAV+ndNODss1V76YddroPisWto1H6WqwmeZpEx1Wo2EgwkNTmBbMyor5e+i4ajkIgh3tDpC1PqOcGc7ieRoa2TgBeo1vBKbtQ9/LAeZJCzO9H6LmwOa/fC3rDylCmdRqmsbdz3QPNfSKQdQospU4cxjQ0A9lwdD6Ns0+tpVjUcQx3NykZheka1jhIynVWFFUHLSw9im53i4uO4TGg0pTRjDiFhofW2k26pmvB3Wd4ew2Mg5sq69U0dPUquIhgn780FXBDB1oGBqDC6nMuNwZr6OhDqjTNZxeT4/sJW/njcjxVo1cw2U5uizCrOH3RDycEHzUGguByqK+k0uoEVqDHzuWoc7uk+BU5yMtKvsxy9V6N6dx5tLUfReNpkKgV+NcLtUb/U0RvmF2vWgXwmFQEZBV8v9MYdH6R6PUezVJovOQ/C6rXsqNDmODgcEHPuXO1fDNHrZNSkA8/mblc13BNdoSX8O1ZI/wAHGE8Zfia9JhCb2XnqfHdZpHBnENMZGXAQuppOL6PV2ZWDXn8r7H781LzYutuMqI5EgyhEFRQyoUUD2RERCGEZQMoLoIOeGi5gBAziGiTYDMrJVr+s9ltm/NJWrmrZtmDY7rNqNSzTU5dcnDZQW1q7NPT5nXJ/COq4+oqO1NTnqOIIxBwlfWfXqF73STt0RAgXPmikDn0/9QczRhzRjxH2OytEObIIIOCCqpNc8rbUxk9UwpRek7kPYWPl/BQWcuwKItlVipynlrDkJwZ9k+f8K2Jv7kEnchHsBKBBNsjdERvnxREFrTCAMGDfxTEA4tHVKZJtj5oD2KJxZDwv4qc2wuCgIxJsplACbkI/YQAiEMZCLiGi9vAKDt7k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4300" y="1162050"/>
            <a:ext cx="4876800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6785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59829" y="1235735"/>
            <a:ext cx="445507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обеспечение индивидуально-ориентированной психолого-педагогической и коррекционной помощи;</a:t>
            </a:r>
          </a:p>
          <a:p>
            <a:pPr>
              <a:buFontTx/>
              <a:buChar char="-"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использование возможностей цифровых информационных технологий при организации процесса образования;</a:t>
            </a:r>
          </a:p>
          <a:p>
            <a:pPr>
              <a:buFontTx/>
              <a:buChar char="-"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создание преемственной качественной доступной образовательной вертикали как в инклюзивном формате организации образования, так и в системе отдельных групп/классов, образовательных организаций;</a:t>
            </a:r>
          </a:p>
          <a:p>
            <a:pPr>
              <a:buFontTx/>
              <a:buChar char="-"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разработка и реализация эффективных механизмов трудоустройства выпускников;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77857" y="1162044"/>
            <a:ext cx="4804541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934200" y="1307993"/>
            <a:ext cx="45339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развитие системы дополнительного образования обучающихся на всех ступенях и уровнях получения ими образования;</a:t>
            </a:r>
          </a:p>
          <a:p>
            <a:pPr>
              <a:buFontTx/>
              <a:buChar char="-"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содействие профессиональному самоопределению школьников;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вовлечение обучающихся в конкурсные движения, в том числе по профессиональному мастерству;</a:t>
            </a:r>
          </a:p>
          <a:p>
            <a:pPr>
              <a:buFontTx/>
              <a:buChar char="-"/>
            </a:pP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- обеспечение занятий адаптивной физической культурой и адаптивными видами спорта, их спортивным дисциплинам лицами с инвалидностью, с ОВЗ всех нозологических групп и на всех уровнях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85414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95550" y="129885"/>
            <a:ext cx="9696450" cy="800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Адаптированные образовательные программы</a:t>
            </a:r>
            <a:endParaRPr lang="ru-RU" alt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юренкова\Desktop\Новости\08.12.23\IMG_20231207_1450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40195" y="43538862"/>
            <a:ext cx="29718000" cy="37068152"/>
          </a:xfrm>
          <a:prstGeom prst="rect">
            <a:avLst/>
          </a:prstGeom>
          <a:noFill/>
        </p:spPr>
      </p:pic>
      <p:sp>
        <p:nvSpPr>
          <p:cNvPr id="2" name="AutoShape 2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4gHYSUNDX1BST0ZJTEUAAQEAAAHIAAAAAAQwAABtbnRyUkdCIFhZWiAAAAAAAAAAAAAAAABhY3NwAAAAAAAAAAAAAAAAAAAAAAAAAAAAAAAAAAAAAQAA9tYAAQAAAADTLQAAAAAAAAAAAAAAAAAAAAAAAAAAAAAAAAAAAAAAAAAAAAAAAAAAAAAAAAAAAAAAAAAAAAlkZXNjAAAA8AAAACRyWFlaAAABFAAAABRnWFlaAAABKAAAABRiWFlaAAABPAAAABR3dHB0AAABUAAAABRyVFJDAAABZAAAAChnVFJDAAABZAAAAChiVFJDAAABZAAAAChjcHJ0AAABjAAAADxtbHVjAAAAAAAAAAEAAAAMZW5VUwAAAAgAAAAcAHMAUgBHAEJYWVogAAAAAAAAb6IAADj1AAADkFhZWiAAAAAAAABimQAAt4UAABjaWFlaIAAAAAAAACSgAAAPhAAAts9YWVogAAAAAAAA9tYAAQAAAADTLXBhcmEAAAAAAAQAAAACZmYAAPKnAAANWQAAE9AAAApbAAAAAAAAAABtbHVjAAAAAAAAAAEAAAAMZW5VUwAAACAAAAAcAEcAbwBvAGcAbABlACAASQBuAGMALgAgADIAMAAxADb/2wBDABALDA4MChAODQ4SERATGCgaGBYWGDEjJR0oOjM9PDkzODdASFxOQERXRTc4UG1RV19iZ2hnPk1xeXBkeFxlZ2P/2wBDARESEhgVGC8aGi9jQjhCY2NjY2NjY2NjY2NjY2NjY2NjY2NjY2NjY2NjY2NjY2NjY2NjY2NjY2NjY2NjY2NjY2P/wAARCAPABQADASIAAhEBAxEB/8QAGwAAAgMBAQEAAAAAAAAAAAAAAQIAAwQFBgf/xABLEAABAwMCBAIIBQMDAwEHAAsBAAIRAyExBEEFElFhcYEGEyKRobHR8DJCweHxFCNSM2JyFSRDghY0NVNzkqIlY7JEg8LSB5Pi8v/EABgBAQEBAQEAAAAAAAAAAAAAAAABAgME/8QAJBEBAQEBAAMBAQEAAwEBAQEAAAERAhIhMUEDURNhcTIiQoH/2gAMAwEAAhEDEQA/AMPiPejjxRjpZADzVQHiaZBzC5JEOI3XYiWkdVyKtqrgcAoEIiwEdkTifiQoTjcqR2t22QBlrG0Jp+GUrbTBlNkSR+6A9wj4pcG6Ph8kEB6/PCIvm0IYxtg9VPH47IGypMGDkdlIU/VBLZmIRx4obQjHTzQHO0kZUwh8h1UGb2PdAcIpZvcIjugOcKQhnt4hHv8AqgM91B7hsUMYKObG3kgkzhEXxugOmUcID3zCmdr+CkwZFoRnzQSN+injhTOfgpm3wQKD0CiPxU8bSgXOBKkdSmjrhSIFr9kE8b+KhE2R/VQ37+aBY7KR1EFH3R4KIB3wr9G0GuAcHZVeF1bpTGpZ3soreRBPQIi1imcPamVAIwgNARUEfJbSOyyUxDgenZbQZEi4PVAqBthPHZAi1ggEIkS26MIkeygqATBABMGyqgQraf4Ym4TafTVdQ7lpsJPyXRZwesGyXMB6KWq4+uvp/A/Vc4Xx8l3+I8Nr09I9xDSG3MFcHBv8lYlHN0w6ZQRA6+SqLI9lZG/+8Mkb/Vah+FZyP77PHqoqyP7lby+SZmLKYq1ehCLLhRTZRiFMohBF3uD8Ro0dJ6qqSC0mDGVwo8lbR36BB6pvENK7FVo8VKnENMwTzh3gvONBOFro6CvWFmEA7myittbi5/8AEyO5WGtrtRVy8gdAVc7huoaI5J8CqX6Wqz8THDyQZXl7jLiT4lVlk5WlzCDBslLY2RGUthDlWgt7WSlqCiqP+0rW/I75FebaJiceC9TVbGlrRnkPyXmWiVQWBWhBo63VgaqAEQIzJTAbbJ2sUCBsq1lGcqxlKVrpUu3wQJR0oNyJW2lpANlbRpxstlKmoqlmnA2WhmngTC0Mpq9rICDIKMbKOpQthb2VbxbCgwvpxss1Smug8LNUag59Sn2VD2Qt1RsrO9qqMbmdlW5q0vbCrc1UZy3phAhWls3hAthBTEIRAVhCBEFVCeG6GBZNEdkEA8cqRGyKmUAi6nvTATYiAiLIFDeqMTlNE5CIagAE2OU7W9AiAna2+FFBrfcrWtUa33K1oQFjYVzGwla1XMCgdohWNCUBWNQO1WNCQWTgqKcIoBGUEOEpRSkoFckKdxSOKBHWVbk7khQVEJDZWOSOyqK3BIQnKQiEQhGyBTHxSlAqEJylKAYF1APJFDzQHGEYQTspVHn2GOcewQDCIsr26HUm5p8o/wBxAUdp6dL/AFtVRZGbqikFMg/VcLpfi1LqhGzG5VLuN8Pp/wCnpHvI3ccphq+U7KdWpanSe7wC57/SR4tQ0tKn0MLNU9IOI1MVeUdGhMNd9uh1Ju6mGDq90KHSU2Ca2rosAzBmF5SprtVVPtVqhJzB+irDK1U2a95PQSmD1LtTwml/qap9UjZgAVD+M8LpWp6R1Qjd7iuPR4PxCtdmmqGdyIWyj6L8RqfiFOn/AMnfRPR7XH0ocy1DR0KfQ8qzVfSXiNSwq8oOzRhb6Xog8/62qaOzGrbS9E9E3/Uq1X+cSmwyvMP4rrqn4tTUI7FUu1Neofaq1HTsXFe4p8B4ZSxpmujdxlaqek0lL/T09JpG4YFPNfF8/p0NRW/06NR5PRpK00+C8Rq40zxP+Qhe8kDAAHRAu6KeVXxjx1P0Y17jLjTYD1dhameijs1NSO/K1elLuqBcptMjiM9GNI38dWq7wIWhnAeHU80eaP8AJxXRLpSorOzQaOl+ChTEf7VaGMaIa1oHQBMlJQQmMCEpPuRPdL8URCUjjKaOiVB5aNkMph0KESLLowgHT4LlaoRXdFhldUWyubr7V56oM/Y7dVPC04spjF5wp8EABh97z1KaYt8Akw4d890+M5VRB1x5KAwbH4oZ/S6M3lRRx/KmN5nAAQR7nfKBhbNzsp5yeimQCRIG6E+aA5yZBUHUKeNlM/RAR1jOymcHCGDb5I5EH+EBx0kKTF5hD5BTPZAcjNuqMz9VMdgpnzQSPf3UmM7qSpjOd0B2kYRxkIWPgjHl4oDi2ykecZUFs3U7oDhGYQjoFIjCARBuji5NlIjCmUEjsoBH7ox8EIRUyjHW8qZ8FAOuEAhGNyp5Ii/kgEQE9D2a7DgA3SlEHlcCNroOuRzGRed1fQ0davanSc7vCnCeKcPpNnV0HueMGbL0FDj/AA0thrywdOVZ9jJouBPLubUnkA2BytzuEaYmG1XA9JC0U+K6F/4dSzzK0N1FB/4atM+Dgpi65TuBn8tb3hVP4LXAlrmO813fZOIKV7OZpAJBjIKDzz+F6pv/AIp7grO7S1mvDHU3MJt7Vh8V6loJpiCQYyU3KCPaAJCexxNPwYOvUrNI6MMro0eHaalinzHq5HUO0bB/f9UPELmV+MaOiC3TteXdnEBVHbaxrR7IAHYIx4heUZx7WNN3tI2BCTUcZ1VaxqcoOwV8TXouKV6TdFWY6o0OLcErxR/ErX1X1MkuJTU9DXq3DOUdXFWTEUTGQiDJtddOlwtjb1Hlx6Cy3UKFGk5op02i+Y+qpjg83s3KzExVbOxyvYP09Gp+KkwzmWrO/hWieb0QD1BIWVx50u/v1OhaEaZ9kLuP4NpnElpe0kRlUHgQb+Cv72oOcHSiLLY7g2oaZa+m7zhVnhurb/45HUFBQuzwbh9PVUn1KjnRzcsDdcg6euz8VJ4jflRbxTVcNAFGzXG4IQeuo6HT0XBzKYBG5MrQQ7YgeIXlKHpVW/OxhK10/Sdp/FRCg7/9z/aU0ncLjs9IdM78TXCe60N41onf+QjxCDYWseYNMHxCpq8P09TLOU/7bKt3F9E1vN60HwCyV/SLTstTaXeKDS7hFA/hc8eaofwb/Gt72rl6j0mrOEU2tYuZqOLayuYdVeZ2BQdLidOnpGmnVq0y4tJAa7Nj9V5ljbX85Wg0qlV3M65PUq1mjeTj3BUZmiE4EmBdbG6EjZONJy5QY2tJvFlcynO1leKEbJ2042lAKdNbKTIwElOnGy1U2oLaTYWum2FQxq001FXMCtAVbbKwIIVW66clVuKgpeFmqBaXLPUVGZ91Q5q0PVLkRncFS4LQ4KpyopI6i6U3wrCEsdEFRCU+4eKsISkeSBD8kCITkdUsTsqhc269VITRfspH7oAjy9bQiOqIGwQTlTASVB9wmARRA6p2hABO0KBmhWtCRoVrQgZqsaIShWNCgdqsaqwnFwgsBTAwbpRfZMEUwsikHdGUBSkqEwkJUBJSEqFyQu6CVRDdK5OKdV/4WOPcBE6WsRJAaOrnAIM7rZ3VZKvqMpUr1tXRZ25lmfq+G07u1bnxsxqIDkhMqupxfhzP9OjWqx/k6FS/jzR/o6Ki3/keZUaDcwLk7QrG6eu78NF5Bx7P1XMfx7XOsx7KQ/2MAWapr9bWs/UVSDtzfRMHeOhrNHNU5KY6veAqnjSUv9XX0BGzDzfJcEUNRWNqdR5O4BKvZwjXvxp3AH/K3zQyuk7XcLp/+TUVSP8AFkA+9Vv4zomf6Whc47Go/Kqp+jmsdd5psn/ctdP0ZGamo8eVqelxkd6Q1h/o6bT0o3DLhZ6vHOI1bHUOaOjQAu4z0d0TfxuqPPitVPhGgp40zSerjKaY8e/UamtZ9aq+di4o09Fqq3+nQqOJ6NXuadGjS/06TG+DVaD5KeRjxlLgHEKl/U8v/IgLXT9FtS7/AFK1NvgvU48Ec3lPIyPP0vRWiL1NQ49eULbS9HOHUzLmOeR/k5dOVBfKmr6UUuG6Gj+DTUx3LZ+a0tDGCGMa0DYCPkhMBRT2LJjCHNKRRA5KBdKVRAZQKEqSgCB7lTO6kzlUCehhA/FGRlAlAFD2QPZAlAUIQLkJgIIQpEboG6WUQTCFggfBLjN0V5koecSjtupHfzW2C4PgsXEW/gdELdjCycQbNIE7HZBzpjCJ95KAvdSZ8O6AOuQQbjKaN0rxLbiCMCUwMhUGIufeVPkEM3GPBGY3UE8DPmiPdGyEznKmI380DAzm4PZTEgg2QznCLrwYsUBUxcmZ6IeG/dEYsgMSptIElDwR8UE2vv3Rzbr1QCk3uM5hAfhCkbqAffRQXGUB/TuiJPkh3O6nhZARfwRjc+9D5bWRgRJMHwygIyoEJjyTZNroox5oAdUzWkjmAJA6BQAEwARPefogXaAp8+6YtIwJUDXHAM+CgCn3CIE2A+CnLsLHwQCJRiMkowoRsgGReyhRjyUx4IJj9lEd5BUiMIBEYsmBIOY80Im6nvQWCoRvdMK724JHmqR3wpi2/cINbNfqGfhqvEf7lrocZ1ocGjUPIOZK5J96t0t6kEA9ER2zx7iFNwFOo17YBkgbgfqhW4zrq4h1UtByGhY2UX1LNaT4BF9KnRvXrsYOhKoDqr3mXOJnqVGtc4wBJ8Fnq8U0dG1Om6qRuTAWSrxjU1LUy2mNuUfVVHXNEtbNRzWDq4rZS0NMgOceYHELx7q1Wq+Xvc49yvb6Qzo6JzLB8girKdJlOzWAdwFaEoCYBAwumGQe6A7JgII7KK0kIJoUhQKojCCCKSiggMoOa1whwB8QpCkIKX6PS1PxaekZ35QqHcJ0LsUeXwcVtPZTKDmO4Hpj+GpUb2mVS/gJzT1Pk5q7MThQd0Hn38D1Y/DUpuGwmFQ/g+ubmlI/2uBXp4jCYAoryjeG1x/qUnjxatFHQg3IuvSi2ViZT9o9z0UGSnogNle3SgYb8FvZTTerjZQc80ANlU+lGy6TmQs9RnRUYHUuyUU4Wp7VXy9kQjWwr2NhKGwrGCEVcwQrmGCqGq5pQXAp+ZVNKaUDF0qtxlEuSOKBHKh91a66pegqeqXBWvKqdhEVOCqcFc6wVLu6orclKchKRKCs9sJSI8U5CWECEeaEJiN91ECqH490fu6niqiDrhECOygEduqYBFED3IgKASmAnxUBA+KdtkoEJwgdoVgskarGtc6zWk+AQM1WNKLNLXN/VOHjb5pn0mUhNbU0KQGQ56CApg5Z36/hlL8etDyNmNlZ6nH+Gs/06VaoR/kYlQWcS11XSOpCkGnmBLg4TiPqs7eOVRZ9Bju7TH1XN4lxf+tqNczTtphjSAJJmYWL+prHEDwCo9QzjVI2dRqA7wQfmtml1VHVOIbUDIHNNQR95Xi+bUvFjUPgD+i0aTh+t1bi2jRe4jM2iUyD11TUaCleprmSNmiVmfxnhVM2FaqR2hc+l6K8Qfd5p0/F30Wyn6IHNXVAdQ1inpVb/SPTN/0NC3xeZWd/pLrDam2lSH+1i7FL0V0LB/cqVXnxhaWcC4bS/wD3cOjdxJTYR5OrxniFX8WpeAellnjW6gwPXVO1yveM0mlpf6dCm2OjQmMDFh2CmmPD0+D8Qq3GneJ/ystFP0c1rvxmmzxcvXOKQmU1cecZ6L//ADNQB2a1aGejejaZc+o/sSAuycpSL3QYWcI0FPFAEj/Ikq9mmoM/BQpt7hoV5EoRCATGMdlMoqSgETupH8oqSgACPipOyiAqShKiBpRlLzKF3RA09EdknMoHX7IHRVcqTOVQ8wpzdNkkypCgfmQ5kFEELroSVFIQCUMowgRCoBQTKKBCpCaFIv3QLCETlPCCqEU5UyiKSJQiVZ8kpEKDym0KHpnxUHwUNsW8ltgN/FVamk6tRLGiScDqrUWHleCDg3Qcg6PUNuaL7dkjtPWbmk8DuF6rm3F0ZRXknM9mCS0nqPp9EGhwaCBIGYK9dyNcIcAfJT1VAHmDGAjflwppjyzaFV1zSqEHcNJTt0WocYbSeT3aR816r+yGwYIGxCINNkkPqOPd/wBPqs+TXi8qNFXH4m8kZD3AfOPmoNNIk1KQI2a7mP8A+M/ovW+uYcHO0qQxxvSpOJ/yA/VPKr4x5FtIAS8VB0lmfj+ijfVmwZULTlweLeUH5r2DqemI5alKiQfyhnT76JHaLSuMtoMINrsgjzTyPF5EsaRNN5IHVuPdP6BAtDbPPk0T84+a9MeFUvVPY0iSc9B5rlazhdegS9rG1GE/hIiPvxlXyZvLCGMc2KZl2zSIJVYFus/BadPQdVnlpw5u4JgR1TVaTG1HF7XgkSRYZV1MZfHHVS+Pnui5sXmQcSUFUHF8DwU8VJmwKOUE2ujFtroDMjdH7PZBAI8e6ZreYxueqUXtgeCtoNmoDhRWunwupVZzNfDokgj6KsaKsKnIGuJ6gLraZhNPmBIlsWOCtdCiW0+YSDuZWPJvxUafRtoHkqCZwJsrG6OhUqyaDIHZXVCCQ5zZI3BSPqNFw5zY2IWdrWDU4dSqFxDWtJuLffyWHUcLaYwIyI+ULY3WsBDXEye6epXa6mZmRsT9U2mRyP8AptTIl4OHtOfGfqsdSg+m6KggDByPgu/69zRIMCMdVVV5dRTJaSx4vH+S1Omby4nqXhvMbjqDPyShbqXsuLXCGOy2PwlUVKXI4x1sts4zxO1kf1VgbKnL2lEVx1Rieyfl3UiPFAkR0gKZT8s/spBQVxb6KQnLdwpEIKy1RpfTdzMMEdk5bKBb1v4IF1eu1TqXKazgBsDErmlxcSXEknqVs1NMmlYSR0Cyim85keIVQkRtPknawlpcDEbKxtID8UE9FPUtGDCqq95Fh4r2/DDzcO05/wBg+C8X6poySPAr2PBr8LoQZAGfAlEbQEwQCYWQEBPCUBNCitQuAVEWiWgqKBYUhGFECowpCKKVRGFIQBRFFAIUUKGEBCIKACICAqmm32iVcFWwQSFBobhEiBdKLDKYlQVvCz1AtDjsqHlBneEhCtckIVChqYBDCcWQO1WNKqFk4cgsBTJA5GUDF0KtxnChckcZQB3iqnJ3FVuugrcq3KxyrciKnXVRVr8qtyorckIVep1lLT1Ayo1xMTIHWfokGv0x/MQe7UFpEJSl/qaDrCq2fH6qxjH1m81NpeOoQISBc2AylEHBBjoVNU31VFxqPY0/4l4k+QXOL2CxMxayqOlEnc+CDnNaJcYAzZcw14sOaOkoN1Ja8EMa4f4vEgzPh16oOk2o1wLmhxAyQ02RkvhtN0TkxiFi/wCqalsCiKNCM+rpC/vlADiWrPOP6ioTeQDH0witpJp5dydybH3pHa1tPNSmfAz8lVT4FxCrc0gyd3vCtfwCtSpl1evTaBswE/RAaXE6AcfXc5aB/wCNtyfONkx4zpGe1T0lWoetSpHyR4fwTT6qo8OrVfZE2AEz711qPo3oGfiZUqHq530UHGPpFWFqOm09PoS2Sqncb4pW9luoc0H8tNoC9XS4ToKV26SlPUtlbKdKlTEMptaOgEfJNMeGFDi+sy3VVAd3Ex8VopejXEqn4qbWA7ucF7cOiwCIcpq48pR9Dq5vV1FNv/ESttL0Q0rb1NRUf2AAXf51JKmrjmUvRvhlPNIvI/ycVsp8O0NG1PS0gRg8gV6AdCDn8e5afDHhrQ0FwFgsnos29d3/ABHzVvpI+NCxvV4+EpPRkRp6jur/AJAK/iPRoEpGvsoXALKoUju6BeEjqiAkJD4pTU7pC9UMUpSF8pC4lBYXJS4KsknBQv1VFhcEpclupyyiDz91C5DkR5UELlA7zRDeqMIFkmybOUeVHlRS7opg26kIFhGITYwphAvgjCKKAAKQioMIAphEqKAZRiVEM5QSOingoUCgmFCphA91REFDZTdACocIoIidwgTKJQQTKinzU8UAKBwjhCZworyY98KG3aErb2RW2EPzQ3nCJMeWErvmg6TTLQeoThs2JjzyqaDooNnKlWqGYu47dFmtyLX1OU8jRc/m6LNUeQbEgjAO6U1CyABLzeekpHOFNpLnFzjcXwst+iOqODpceYnEn6fympPc6fzEYMfVVs/ukxYDJKapDD6ulcnJBlBo/qHD2WgPO4AsmLqjvxFoHYQFkp+yQSIBxJz4ymbX9ZVvZjevZBtGpfTby0w4db2HkPorKeofmpVt2t9FjZW9Y6xkDYhWlrGjmPtkYUGoahjm8wJick/WVYDW5QacOB2n6wuSKD3EVKhIJuWzYBXU69SnLgCAPwweiqNlZrKzeWpYDMtx8vmsp4dTNMta9zgDI5hYZwrP+oCq0iuwmcAj7+idtJhn1dWSctIs2fFPY4ev0bqB5ieYTAE4+5WKYFxEbr1bmBvs1Hc1OPatM+5Yq/CaNQl1Cs5h2aTIErU6ZvLgz0+aPc7dsLoVeFain+ZjwLyDf4/VZHsc0criB0aQfmfqrsZyqwZ+qnNZEjlggSDgg5TNBOBINldD6aka7uVpEnqYn3rv6Dh4ABdRYAN4mVk4fw4hzKtcFo/wAzC7XM5ogQ0DYbLn106c8i4BhgQI2CX15NhfsVTVc6JJ5Qdys3O0Ey8gjeM/fgsNtbqpAkiD4ql9bmEEiD1H0VQrFxhp5vJCpRqPNrEbkoA6gxzbRA2Bz70zabw0skwRa+FU+g6k3mEOcfzE2HvWZ7n/AInmCPzAqo61BrS3lkOLcymc0FsFsEbhcrTanlqSC4g2JPddFlcBxDjcbhArtEDcu5ibiyxamgQ8ltx3yF2mlrmggyD2yq302GGlsjqdklSxwYjOeyIb711qvDWky14bODCq/wClVIs9pXTXPHNiUeXeFuPDa4NuUk4goHhupA/058CqjCWyFA3b9FrOi1IzRcfAfRI7T1W/ipuHiEGYt81OVXFjhkEeIQ5eqCktQ5Zv1Vxb0CHKgq5dkC0HIVpCEdLIKHUh/iDPZKaTTYtWnlSlk5QY30mi4Eea9PwQRwum0HE/NcJzdl3eB20RA2cVR0AEwQCYBAQEyACaEGpl2DwUIUp3picwibKKEIQiVIQLhSEfBRAIUhGFEAhTZGFEC9FEYUhBB3RCATBBIVTT7RV7RKzTDzHVQXhyhSNKZQB11U66chVu8FRW5IU7h1Sm1yYHcoApKOcXUhARlMCgLDuFwafpMSAXaQGej0HogoTFlxafpHRdZ1CoD0BBW3ScSo6yoGU2vaT/AJNsoNNStTpkCo9rCccxifegKjHfhe0+BWTiVChXNN9TmcWTADoF4z7uoWcU3GnyNpU2DqxufeprXi6RvuI8VW7MLFSo0wPaqVARs12Pd/KZj6omnpq5EH2nOAMe+U8jxc3ifEtVpuIPpU3t5ABALZyFQOM6sCX0aZnFiF1K+h9Y5z3VA97rkusTEbjsIWMcG1dRx5RTA2JfMLU6jN5qtvF6jvxaUAdedaG8Q0vqg55qcxyxrce9YeI6R/DjTFVweXgkcu0R18VdpdFTr0mVHc0ESQDhX0jLr6tPU1+emHtaGgAONz9ys/I0dwvTUOGaINE0uY9XOP6LQ3S0Gf6dGm3wag8jyxflt4K2npa9dkU6Zcwmc2sut6RN5dPQAtLz8Am4Kz/sac3lx+ZQc+lwbU1LE02A9StTPR7epqQB0a1dk0ouLFVuc6YCDm/9E0rcuqPjN8rDw7T0qutpsdTa5hmQRMwF6RrOVhcbkBcPgrQdeyNmkoO3S0lBhllGm0jBDArw0jumYADcolzQgVzuUXN1zNc5z6byTYfst9WoHWCw68hukcBYkj5j6ILOANl1d3QNHzXZY298Lj8Cdy0qxO5HwldL1sGQUGmAEbBZfXHZT1hKitPMBupzAXWYOJRE74UGn1gCHrAN1Rc3UiUFxqd0pq3VfKiAqrkekdWadBs/mJ9y0ej9tCCN3FYPSJ39+i3o0mPFdXgVOOHUrZk+8p+I6AccSjcolqIHVRVZCUhWlAhBSRKUt6q4jogb5QUlqnLurPBAoKyxTlTm6EKheRQNTYURCxCIaioigojCiCKRCgRQCFEQooIVFCphUAIgKSogmFBhRSVBFEFJQHxQUlQoJvZRCUJVBzugVJQlBFFEEBQmFJQmUEyogoUBQyogbID4pYlGUJUHkmmTCMx4lI03vlWZufmtsAe/vhACSoe1k1NsmZlFaqTg2lJMRlZTUlzniwG3VW1YFMDE4g5Wep7IDAJBuQsNnZVcBzEk7mFSf7j5LiCd5RP4S2ImxAKrpm5fBBNoO32AitL6jabeVohoFvJZ45gDME5HSEarpF9zy5x9iyDD/aZaCQTIGB/AQWkEcgJMG0T1/ZR7eV3Kd+3X+JUc5wruYHEhouSOn7KOf7TeYwDeTtCganIcQAAReY6fyrqdYAFzhMGL9/2WYuwBecylJtAExcXzKo6JPrA4G0GLHOEYa5oJgg/p/Cxad/8AakGzjYkpm1iTsSPZHmiNApTVkEkbfH+FKgIbDQZN+bxSN1M1LCwG3ZHnFWuBMhsunuFFWNruDmscYaLRPx94VrNSw1HANaKhFjG4/ayopsghznTG0/e6pcwtqzkmZPRFdFleqDBYXjbaPs2VOop6TUGagNN+CQ7KopVXgNIkRIMKz1tOsQKgjmECFBztVpH0It7B/OTIM/z0lPwylyVXPqAcjRkDK6DP7R9XU9lp2y13y+Selo6QJDYNNxnlnEfyr5J4tGnqH1fMWkl3UJ31BSaXuEuOAmPI0QMjAhZ6wBJe82GAsVtmr1Kjvae72jhoGFTTovqOlxgeKu/1LuIg4MJ+aBawGEDCo2k3lbnpGUlXVeqEuMnoAqeaHEgy89sJG0nVHe25zj2MR7kDs59Q8FxcQMEnHvQ1AYHBpuSjqKnqaB5bE7grJSPsOqG56lBdp6QDv7YJA2JWg8wkmAY/DKy0K5HstEN3dClV9QOMGQdwqN2mrlhgkgd9ltNTnb7XskZuuTTqSATeMghbhU9YeUiC3ocKDUx0s5SZIwrmXwFhoOIq8rhB6lbwQBYgnstSsWA6zmk9VaFU+7ZHWyuj3rbAgoygAjCoMA5E+SBoUXfipMPi1MEQgqOi0rs0WeQ+iU8L0bv/ABR4ErSEwUGE8F0jsB4/9S5nFNAzR1GerLiH5nsvRzC5fHWyKFuv6IOFybRhDlkQVeG+anKiMzmbnddbgojT1BtzLnubI6LpcIsyoOpmFVdFoAu6/QBWBpOGgD76qptWT/baCRlxFkHczrvrSTsThZvTU5XYECCegUL2g3gRtKoJiYk+BWSpVAdElxPQ4WPOt+MdMamIlzQOwn6JDqwagDanN2iIXLc5wBcSWgdrpGuDqkgFob+Y5+5Typ4vQesa4CDM7zhAPJME42lchmoePZaSQNybiVa2vzXL2kdXH5FPJPF1QZvCkrKysQ2QeaO+PkizUTZwkdQVqdRm81q+SkKunVa4xOcKxaZBRFRUCFFEfmoAmAUARCAtWKpUZTc51RwaAbklb2ryvGeICo6vpSyCH/inoQUHdZWpO/DUaZ6FW8wODPmvCSJsJPgrW/1AbzMZUAG4B/RMHquJaw6Og2o1geS7lMnEgrnjj0/i0/ucubp28Q1o9TSL6gBDoJmCJ69itlP0b4k/8Xq2Du5VGgcaon8VJ49yq1+u02p4e9rKoDy4AMcL2I/RV6/0fq6HSGvVrsdEDlaFOE8Io6yialR1QQ6CAc4QckP5T7LyI6FWN1uob+GvUHSXlexoej3DWgO9QXn/AHOKHFtBpNPwrUOo6emwhliGoPN6Xiuva1zaY9bO7mcxCoo8H11WPV6OpA3LYXf9EhNKvN/bEfFejxiyDxNL0b159qo2nTaOrl0tHp2aanDQC45dGV0dfrQ5xoUz2cQuZqNUKNMkOAHU7Ll1XXmftO8ibxA6hIHtLjNgdycLLTr1Hy6nTcQbBzjc+ATVX06EO1D2Fww0Xj3/AEWG2hz6FP2SSSclox7lQNTTp+zTpkA91U2uyoBUcSB0iPgfon/qKTwGgloGZH38kDuf6y7S0u2vj3oM1FWk7+4HCdwUvrNITy+0Z25XfsmLKZtTe9pP5SPqnsLrW0uIU4cJqMB5T08vJThzOSg1jrENAIhWNLC2XOaCMnoiXe1yg5w6crfPTHXK5og9loaWjKyFrxnPZFoecrq5Od6TPBGnAwS79FZwhwbw6kT1d8ysnpICDpgTc8/6LTwqmToKO4IPxJVP10DXnCBfucpmUIynFHqoM1asRRqHo0/quXwUxrrbMP6Lr6ukG6Su7ox3yXK4GJ1zu1M/MKjtFx2SnmKuaycpxTBUGVrHG5WTibC2hJ3cP1XYDAAubxoRpmwLl/6FBOCsnTVCd3x8AuiKcrLwVsaEnq8/oui0WxdBWKXRMKcKyIwiVFIGIwEQpjwQTAUhRAoqbbISjhLPkoPOcfdOuAOzB8ZXoeEt5eH0NvYFvJeZ40Z4jU7ABer0beTTU2jZoEeEKp+rzlDxRKVZUZSuPRElKSgBuhhElKqAeym6mUJQAqYRKBQBRFDxVEKgUOFEEUCiiCTsigphBAUUJUUEyoUJUVBUQUUBUQ8FJQHCiVSUBPZDCCkqgzKE9EJUlAUFJQPzQGUEDhQoJKiEqICgp4oIDPRDKiCAlAmVFFB5CYKsGMfBVmxuMJxcWutsIeg+CvpNk2wNyqhiTdX0/ZbJ93ipVit55qgvIHZUvIcXOmQPv9FYTy03OIsBeO6pBPLTZGfa8VG0iKcgxNr7Yn5oNH5d84VnJ7IAEAuufH+UjL1HuFwcQgrN3AExJkfFWyACQew8lVHtXtCNWzGNF5Fz4qKhINR5Fi4wewH8IF3NMGxsDCQ/iJJsLn78kBY2vGx7/wAoi5zpaCBHSB1VTiDzyYtEol14JgeKrBkEjcw0eEINJIDaYizZJAPWP0SM/E0gzBJPeZS80B5JIHLEx0j9Uof/AHIJkRjwQXl5DXPbYAQD4pmVeSm4zJPbM/wqHv5abQcn2jPf9kT/AKQAE3jxj+UV0KdWGxBERPb7KdpAMnJ7dZWRrgGvkAkYgZRdUPqom4JM9I/lQamGHhpAIIIgHooafK6Ab+PT+FnZWILBmLme6uD4k5iwv0QOS4N5YlhypRqOp/iJF4kbpW1XOHKBeJz0+5RBa54JEteLiOn8qK2tfIJIgjN1kr1S93KTYZCsp3byhxDxcGM/YVLocZEAnocqKY1A2nzONht1VDqxLZdk4hCp7dsR8FnqVS5xZTEhuSir6Uy5xdJKd9UtHK3J36KumHQBMHPijU5m+00STiSiq6rS8AFxgdQl1Dx6ptNogHA6oOe8zJaB0BVdP+5UgmYuCjLTSZy04IghJTfNQsfMHC014bANojbMqmo0We25Bi3dFPRd6uoXATy5vlWNrtbX9YCWl2Qd1nL/AGnQQQRjoqm1MsdYC7Sg7Jc5wBaQD1IWltRpbDRJO4K5VDUFrRJkHvhbaDw/2gYIyoNrHEt5XWg+9aW3EjdYmvL4BMBue62UrsBXTmuXUOAiojC0ghEIBMEBATQlCYKAjxWDjTZoUz0dHvXQGbrJxYTpB2cEHD5fJAhWASjygXdaNpQUlk2EHst2hoODSDYHInKmn0xf7ThDBgRlWVa3qaPKz8ZsPNY66b55WVtQ2kOSnc/JV05qO5qhEDaVja0kFzn2GTOU74ezl5i1gyQcrDo01K9Nvsg8wOQDCV2opuAAdy7QHLl1NRTpEsosDnf7iqfWVHOPMecj/EQB7v2UHRf/AE4dLi+RgBOSwtgB4HQmPmsdAuFPmeSScCIVpbVLOZtgcgoLfW2imyCO6sp1Is1ok7dVXpxBHNaRcJRZoa2D3m90FryD7TXlkZa8Xb5hEtc72qdYEjIBMffkpQ9sljxDxkncFI2m6m8xAItHUffkgup1XEw6ecdD8iPoF09JqPWDlc6XjcjK4kvdhxDjeYsfvGU9HVEkcxIc1alxm869Fm6kKnR1xXp3sRlaCurmVRGEEQQiAooEDtXm9Np6Nf0lqMrU2vaXOsR0C9I22V53TPFP0pcf9x+IQelp6TTUhFOhTZ4NCz8bEcI1X/ArYXtG8rn8bqzwjUgDLCoOD6MW1FQjFl7DK8PwB7m1qgb2/VeqZXqFsLVRl9Jz/wDotw/3N+YWL0acBpXyR+P9An9IOd3Dnl2Jb8wsvo+xztM8D/P9EnxXpWVmARKx8drNHB9RBmWJ26dxAKy8apFvCdQTszdQYfRSry0tR15h8iu1qtWW0DFibArh+irOanX/AOTVq47V9RVoMGTJEdlOlk9qKtQUmkNEuPxWJ3KXB9e7vyt+/wCUDUdJLTLzuThSnSeDzEtE/iqPuSubqsNWoG2mTsNlRyOmXBpcd3XlM+rEta4yckm6oDnufY2GXEfX6qK0NaRUIc+XDZojl9yjnsJ5C19Udz9f2VbWhkgTOT3SOdUePZcWt2LD9EFrqlKmeVtJoJ2t9UtRhqkBweADIJER7vDqkaazJmoXxs4Ax70zdXVaY9SXkbMOEFY1VSiCNVDwfwti9u5Vul1GnMPp8zJ2J5h+10Xepqn+5DHnAfE/p8ktOnqNM4mm6jVBwOUk7dEG+hWqnUDmHNTIwug5rGkTacWXF5qxhzQCBlobEfJamao1WhgMkOEfBa56Y65jF6Ttmpph0a74wtvCmRotOMSwfFY/SUzqKA6NPxK6HDhGj0//ANNvyC7OX62gIwoAicKDJxC3DtRGfVn4rk+j4nVVXbBke8hdbihjh1fuz5wuZ6PXqVz0A/VX8HcYE7R1CVisFlBCFyeNmKVNvV0+4LrErjccMGgNjzfog3cHH/6NZ3c75lb24WLhQjhlIdeY+8lbGmygYIylRnsioohhDwQHCEypMpZQElLMbqEpSUHl+If3OJ1BmXgL2VKzB2XjXf3OL9Qa36r2LLBKHlAoIEwoozKBKE9ECghKBUJQlBEFJQlBCZUQlRAUJUlSVRD8FJQUQHwUlCVNlAZUlAKIDKiHVQqiKKIHsgMqISoVAUCooUEU3UQQSVFFPGFRJQUUQSfegihugiBMqFQoiTCCO6Eyip4IFTKKAFRRTCgEKY3RygUHkXWN8pm4SkzPdRp67dFtha25EyQN5Vr7U72ndV0hOb/umeZIaMDr2lRqEq3pkA3JFiUsBzwZAAEQdvsKGS0H3woZa0umSLDsioxwLTEwMWVbYFO0knCd3s03Cew8lW0gwTgDpmf4UEBhgdgEyEswATchK9/tMaYgzEbBFpmmXEIKwZLgLTn780XR7Ldz+Luqw6JAuScgeP6pxcjyE9EEe4BxcRAHxQaHAgCwH6/sUrnSSBME9cqyYbJHeUCuN4Fx4oRDpiZ3+/BB1iSTMffzTAyabh/jjogNQyGbbDyhOB/bphzoi5j76qp0uDAL3x4/wnqPgOG4E5yinY6WPAOQLBQ1P7bjuL+8qujdpaIkhKcObgEXg9Cg00zzEBtieitNTlDwXAgnriViY8tAAsTaQcTH6py4G94IsoNLKha6RkG8jt9FY2tzUzvyHJ2j9ljNQgVHgyBiB97J21IcRsW2BP18UVvbV5mSDLm5vmPuVHVJ9sCAbuAO/wB3XP09aDymDFoI6T+gWmg+5YTMYtlZWLqodUpkNu84MqmnQLBygczzckDCdrolpMxiVYarW05A5YzZRTFoaYAkgWVDgXhzqlgNuiR2rDbNdL357Kl2o5XEOBINvFMNEz60MgCE4/tG7QDmwWau4VA1zcjBCPrS5nLUuQLOjCuJrRqa3Mywk9ys9LUPJ5RB6jqqQ+Bcz2UpuaTzCwG8q4a0sMPIdYEXVdYFkFsEHA8VXVqc0FpkpPWOdS5XGSDYE4TE1rZUgAm4NpBwtdOu6lDck/hjdcyk+LEZyJWik8vLWOFgbXwpYsr0GkHM3nBPtC07LdRqQeU3J3AXN07zSfylwLTiDhdKg0ESLzuEidL0wQRGF0YEIhAIjKAhMEAmhQQZVHExOicehC0DKq1onR1PD6IOGL4uVbSpDnHMOYjZBgjBg9VaxpbTcRk5Kl+LFpqzIFg3PdZXtJcJOcKw/wCnyg2Gb/e6o1b+SmYMEiBbw/RcnUnN62qYP9tmZVWoqf8AbkgxJQJ9XRFMWL7uEpg31gaC0G+EVVp6PJRLiIL8SOn8q2hp5ALhY3A/laRRmoOjQQe8/sFTV1LW1OVtgNx3UFvqolzzEdFSX8xLeYEdAcD7Cz6mvVqEc5LKewm5VunaQ0OIgmzQRMDwCCxzyLwSTYNG6Q6YghxfJAuB9fG2FC4hx9WS54u5xEcspgYowTAJiXbk+HggFBzmvNQN5W8stB7q+o8ua2qLEiCEtTka0tAknF/vcJeblY1gAJbk+9BHvZTBdMvNrnPf3JnBoAcJDhu3ePGfqqHQ7UNIghokgnr+wT1X8tL1gMNEAEffWyK16LVctVrg4wbRK7zXtcAQZJXmKTm1TaA/Mjf3fuuvodSw1A15AecGbOW+a59R0iN0PFNkWQwujmA7ogbKIoGaOq8ywT6UkHd/6L0zV5qY9K//AF/og9X6sELFxlg/6RqYGGFbxgLHxj/4Tqv/AKZSDzPoywOr1p7fqvWcjQLBeU9Fz/3NXyXrSlI5XpII4RUI6t+axejH/u9S35/0C3+kv/wip4j5hYPRf/QqD/f+gQekbhc7jn/wjU/8F0BhYOOf/CdT/wAEHK9Ez7Go/wCTUOP1Gv17WZLWwO05Q9E/w6j/AJBZuMva3ilRzbkG87wFOl5I71dKmGtguOTNylLy4cxEAbDdZabC6rzOMiMSnqGCS4knAA29yw2N6hhvst6zhXCA2KeOp3WT1jRJfLQMNj6JXVnubDDUcBs0EQpjTTULGSRYnMDPvVTXuMxAA6ItNKowuJhxu6XYUNIEyZcPG335qKdnPBI8i63ylEteWw6JGCJMe9U12AZe8E7NJj78kKbqxJbT53nqTAEeMfNADpnAwx1RoH5gB+sLK/VOY71VRznNBuWnPzWp4rA8r6rKbz+FvMRPxhV1OZ7HNrM5amOYWn3Koan6s3oVajHi5aTHMuhon+sqCGcrxmT9F59nrGugOcQcOJx9yu1w8F1QzAcIyMyrntPwfSMzqqQORT+q6ugEaWgOlMfJcj0jd/37NiKQn3ldnRCKFJvRg+QXX8cf1rChQAROUGLi5jhlbvHxIWD0dzqD/wAR81s42Y4ZUA3Lfmsno6P7VcndwHuBVHbYICsVQexo9p7R4lA6rTtzXpg9OYKCxxXE44ZqUY2Dv0XRqcS0bBJrt8r/ACXE4rraGorMNOpLWtiYIug7+gtw+gOrAfetIwuHR45paWmpUh6x7mMDSGjoAujoNaNZSNQUqlIBxbDx+KN/ig2ShMFLMqKKKiCHggOECUJ81EElI4wLpieqrqHlpuPQIPPaKm53E6L3AgPqEgneF68GBC8lwhz6vEaDXOJazmLQdpXrBhKQUJUQKihjCEolDZAEDlGUCgmUFJnKiCbIIlBBFOymFEEKiiIQBQd0VCgCiKkIBlTCmFM4QRRA4RVEQKihQRTdRRBEFCooIcqbqFBUQ9lCoVCgChUUQAKKHBUREQ8EYQOUVB8EMoygoJuooVPFAPFQmFCoUHkRBybDso0R3QwbojMDdbYaKYAHNmcwM/YRP4SQcWgKNZytAMkHp3SAyDG7tgst/hHjlZE3M3Hl9UCRBAsCUaggiDMjfaSPolqCAOpM4xhBHWYAbA5v4/RVm7rbW+/NPU/CQBMWvt9gpGQA5zjEbDv/AAqKi0l89LD78SiXTTdBkNH0+qLnw1zoAvf78VXMUZNy6JB7z9ECMBhxk/427/sE+aggQBfOI/lKwRTIJgnfpj6qVXQ97RYAXPVAOYCSMN36ymeYp5ifqqTYRmXfL+U1QyGAmTAlAXkCxuTb3fynpulrtgLAx4Kmqfavknr99E9K1MkiNvCf5hA7LWAiNvD+UxaOZxzOEGSKdjc/qg6C4gXi3u/hQGiQDvfulcIcTNowVKd3ATfmtZLV3gTI2QQ/AHphWQSGkWAtfZJMcwmL7HqjmJvE3QEukcowRvujTdNIOmSDB8/3SD2SCOsqUyA17SYE7opx7LzEgh3X72V7H8rwZuVnLoNxJCcHmIItI+/koNVR/sMqCxFnIVXB1PnLiB0CFNwcHNNwRiErHQ11N1475WWmdrC5z6sQBaAOvglPt4ExlbHUQzSGMk4VLaf9gQIduSMrSKDJcC24G8IvqwIF5sYVjKbm0yBcHePqgG8pmJjPZBka1zjAHlKenTqMI6O3VjrO5jZWh5DYNwMQEFbaBDiXWAzdbuG8Fdr2O1FSt6mi2wdEzCq1GiqPp0ySZfsAu7qKL6XDKGmpezTAHOfD91jrr/HXjj9rztWi7Tat9Ilr+WwcPzAx+h6pgZrjlx0Vnq6mprvcWFp5oIJ93wC06bSE1QXAgg3J3hVh1tJSkNdGc910qTYBEQQVVQLKdLmAuraRu6crUc6tCKCgWkEJggERlQEIhBFAyp4g8s4dqHtEltMuE9gVaEupbz6Ssz/JhHvBQeMocdBcDUpDl6grpUOK09YOSiwsBxJuV5drIp3Ek4XU4Kwu1TSfyjPU/ZlTqel5dpz4cG83szc+Cx6t5fquUfhaOYz99TKXWv8AVtkEkk4Hklc4ubJsXkDyCw6LqdM1HEuMgn4D+FfSc0vLmjHstlAjl03K2xPsz1lI3+3Tk2Js0T99JUU76hFN/LJLrQO6zVC2g3lpjmqDLv8AEn9k2nrg+sfkMEN7lY9U80qfqwZqOvUM9dveVMVZQbLuczUe/c3nutg5W2LiSfzTj7joqNGOXTesBifYbGwH3KrrVCagYxoL8kxYAfwoNTtRRA5Wse4HBBz9+JVBr81RrniGj8LQbuP2VlbVeanq6R53jJ2C2UGck1nP5nGzXH5/e1lRXVrwed4IJPKGg/hj9gO109IVCQXCDNmnb796pfUGorhtO4YIE/P4LXTLG+w38tgdhKikp0wahIdIPfMfutJY1lAU6hkAYnP34LP65lFk0wZwOYST3WV+rqBxc10vP5oxj6oLHU2kPc0FjwJbtPL+0rRp67n02mCSRMeH8ysenqvdq6bnklwNo3H38Frpf26rwAQA72YGZ/hVPr0/D9R/UaRrzdwsfEfstBXD4TWdSq1GuPsOvYzH2bLtNe19wunN1y6gwiPJSIRAhaZMxeYrCPSsd3D5L07LleY1Rj0qZ/zb8lR64YCx8XvwnU//AEytbSC0GVk4sR/03UgESabvkVIjzPov/wC9VfJewyvGejLhT1FUvPKOUXJ8V606zTNF6zB25lasYPSW3B6nl8wuf6L/AOhU/wCf0Wn0h1umq8Lqsp1mOcYgA9wubwDXafSUqja1VoJfIg5wiPWjCw8c/wDhGq/+mVUOOaU2aKj/APiwrJxbijK3DNQxtCuOZhHMWQAorL6JmG6j/k1ZuLsjidZ0WPxS8A1jqDavqaL63MRzXA5YlHib3u1QqVGchNy0mceHgp0vKrlDJAEkbyk/LMSes4Q9dzNlxuThK6pytjM/osuhHAtMkCR+qfT6ZznSSb90rGl7g4iG+OVt07odBMk4UVo0/DKRIcS4HyU1XD/Vs/tOc2OhXQ01mgke9PUaHAiJB7I08z6gg+0ZjqVZzkUyGl0DPKYA+a3ajSw4uAmVSNM6PaHgFBzHVGaj+1VqEk/lDblGo3khjXvHL+Wo2J+J/TstR0r2Vi6hDSev3+iv0+jcXGpqHc7jjshjLpNA17wS2CciV2XtGmbzik55t7Ld/epp6IbgR4BbKlOXUpEgAzCs+sdfHk+Nag1tbzPpOpkMDQCek3+K6VDUcRFNobRpAAWJPRYPSAAcReBaGD9V6Km1ogFswuzj+sJqcUd/5KLPKY+CHJxF34tY0eDF1gAMNHuUxgR5KDz3EqOpp6Xnqal9QFwHKRb7sq+E6H+r0731KlQQ/lhpXT9IP/cWjrUHyKr4A0jQvI3qH5BUO3g1Df1jvF5VjeEaYZoNPiSfmt4BjdQg+SgxDhunbihSHi1cbjNBlPUBjWNADAfZEdV6blPVed43fXOGSGAfNB26VNrKNMC0NGB2V9JoAnJKR1ODE4VzWwICA4UlQ5QKgiikqboqIZRQGUAKp1buXTVHG0NPyV5WPiLuXQ1j/sPxQcr0eE8SBN4pn9F6sYXmPRsTq6jujPmV6YJSIUpKYpTlRQ8VCoVJQA3QKh7KIAVFMqKCKKBFURCE0KZQACVE2MmPFAvaLEj3qgeCiNsgT4IC+FBEEYlAoIgioqAVCopCAFRRRBFAop4oBOyiKHigmFFCogBUUKiAKeCKCCHCCJ7oIiIFHCBRUUQwooIophTZAPBTGUUJ7IPJOt7RZA2I/eUWtIIdEzsd0TaOWR0MK0BxbzOc4kbkrVSI65aMxlUtdY9A7dWFwaQALdtlVTvScTnmv5qNHeIcG3m+fvukqkk3sBk+P8q2oILSMjt1VdX2gd4gC/ggYnmJAsD02hZstLRiVoIiiCDM4+/BUMbJaJEHtiP5RFNYQA3dzt+/7Ivu7lJjp2lPUAFSmTaXWHh+5lV1TDi0CTMT99ygLBFFpIgnchU6kw54H3dW1Dy02zg4PgVn1HtEnrvHT+VQhEuY0G4GR3j6KypBc2bR+n8JAYdzHbsrA0F8uMgD5j6ois3qScA/KformmKcuBcT8MrPzc1UnHQRjK1C7oAgN+/0QOTABFpxO0fyla0gRg/X+UzgXOIJkiATPVBxuSc3KypWAhwi0m90tV14GBaZ+90/4aYI2H38FQ9207qhw6GvIkjsmDoDgQBHfqkaOam/v36IH8J6k9PBBYDJEGScSo2wfvO0oA3aBfP6fVKHSJO4sQgYuAIJyRhMDysBJvH1VBJ5hIgzb4K534YOR2UVYypy1G9+id1qwdObFZnG7eyvqXd4ifd/KlVuaPWsANvPog+jaIII/N0V/DGiq2DeIcB2K7Q0DSDImVnW5y8waT2zNwe6RzXYIuN+q9DV4abxgdVhr6FwsL9LqeS+LjFhFiLHstWno8wAIkDEBaaeldMObIO66VDSNY2Yz1CXonLKRyvogCA0RB2wuoaZq0IBwFyOJE0nsc0WBXb0NT1mmY8XBysuv/8ALjsomnqWPFnCxB/N95XXZQp1aYcyBOQNiFHacGsXbHISNr0tO9sB7Guhrg5pzsZx2yt8uHbQ3TMEXMjumaIquAFiJVmcXBwUmKsE5Hy/ldHJYigEQqCEQhlFQEIhCUQgMokS0jqEAmCDxmrYP6ZkNaHDchW8Me1tQNbTbJsXAdf4U1jbvYMteRBPRaeF6Y0watQQBYDxUvw5+qtTSL3BoEkuvKqFOHhgOTJPb+LLbUeHO5yQ1jTJKzOEF7g0kneMrEdVleoGU2Tc8xMD77QsdSq+pQe4D2iYgeSlV8UyHGeXePvdU6d8gNdgP5sdVUadLFGm8OuWiSB99ViePXEueYJdckdFZTq89LlA/E4ySMz+ylISGgmATgDJ+wmK3OPqNGGASWXgnr+65FXUPd/bp2Ljd0XOFr1dY1G+rGD0P30hZ9NTDtQJggfP+FJBr09IU6TaLYBd7TzGB92VeornUO9VRhtNtpn76I6upANKmbuu9wGO33uszXBliYAElo++qmK3acto04ALQcudafuU8io4kNIpt3mASstF51JLnhxYNhbysnq1AXsptbJJ/CBifDspijVADZa/lm8wqRSfTPMGugbj77o613MOUEAAxA6D+ZWejUeCbe49FcTWvStdTrGvUlrWiQTutLarqzCT7BMGIn4mFzKj6tX2HSZ/KCtvMWV+VhN5b7gP1QdHR8xMQQZzETPh4rraWv6uqxp3MEE7leb0+pAqta0gOI5mOO5O3vsu9Rd/WVKT6IIZAc8nYja/dXlnp2o8wog0y29iNkcFdHM7M3XkeL859JQxh5ectuBcL1zMryfGRHpRR6ksVHTbw6s4Au1Ncg/71XruGBuiruLnkim43qHYFdJnNyi6r1zSdBXm/wDbd8ig8nwPSN1deoyt7TWgEBxXp28J0wAhjJ3kT81wPRls6ur/AMAvVhkhKjj8b0VGlwus5rWAiMNA3Cx+jNFjtPUDrEP6dl1OPsjhFfy+YXO9GL063/P6JPhXcbQogfmPms3GGUxwnUkD8hW4NWPjAjhGq/8AplFcX0X5QK4LZ9pq0+kLQBTc0QCCCQMYWf0Xv68/7m/quzrdKNSaMtlrH8zr7AH9bKVefrydBpJAdacSFeaXtR+KPiuzqtX/AFQNGtp5pzAcueafq3hrZIGSVzjtec+rdPpueGkR5YXRZpmMaAAJHZTQ04BJMziFoeA3KEIBA7DZHIsJS+sZvMJjqdPTFiiq3MnISOYAlrcRpD8Oe4WKpxSnN5PWyg1FjZk7IWGMKmnqmVbtkeSYuDW8xMDug10TPdbHCWtm64zOIMaS1oJO0BdLSOqvph1SwOArz9Z7+PM8dvxSoOnKPgvSMyvN8X9rjNQR+do+AXpmC5XZwWAKQoocKDk+kJjSUh1qT8Cm4E2OHA9XlV+kdqFBu5efgFfwMRwun3c75lPwdECyKgFkSgBsvNcU9rizm9XMb74XpSvNakc3GzuDWYPdCD0b/wAUpgg67lAoCgUUCgnyUU2UQAqeKKiAFc/i7uXh9Q9YHvIXQNwuZxy2hI6uCCn0Zb/crujAaPmvRLh+jTf7NZ0ZfHuC7mEqxClKJQKiggUT2Q2QBRQoHsgikKbqYQFTCV7202lzjAHVcXXcWcSWUDAGXSpbjXPNrq19bSoD2zcdCudV4uTIptid1yPWOe6XOJ7ynY2TK53uus/nI2HV16okvgHqVW7VOpuuZO4B+irddsA+UrK5sGeUAjvlSWljo0uJvaYb8Dn3rp6PiDNQeUwHjI3K802qwu5agid4Tva8Dma72hgjdbnTneXsQQRIUIXD4XxGo6KdR0kYkrt03c7b53W2EIQRIQKoGFCiUN0EQKh7IqAKeCiioBRQKk9UEUhRRAPFRQqIBlTdFBBCgUSogEoHuiogBQR80ERM5UKkqIoZUlTF1M9lB5SkedrHATI6K2qfwtBMm8BVaG7YF46q6rdxdmLAJTlUSA4yYAGSMKqmIYBcDaVHmGvkzJjKdghoIuSBAO2fqqpqntcgEiHD4EfoIS1fZwLk79kYlwg4deyWrkQZjM90B5opAzAE2H32WelZzQbzJ8Fc4/2m8sGLlVNIDmuBmZg+KIlSHVabjkC9lTV/1SWiSAT4z+4VgMvac5BH33EpK3s1XAOmBn3/AMoFrH+2CLgE7dwqqhBdBNo9yet/oATiCB7lXEtadhnzn6BUVuu2Ac3Pl+596sBBdygwMwFUHCQCJtEdZ+/erDa4FiJ5oz8+iBKQmpYRPxlaqPtXN+Yznr+6yUjzV4FgJ+/gt7Dy0w6IgSAN8IRGSS4nE+/7N0j/AGWwRJcYgK2A1sRcbR0VbnACSZIyQsqV4mACT1+/BZ3XOb9VYTZ7zvYKgGbg+cqoub+CJzPxSgy6AIAMlTmiTiMWRA5QGC5OTOPvKAzAMiCbZxCDnQLCP2Ue6CGi56ffdI72YBvGUDUzLxAm60VbQDYkTCXRUi4lxuAPeSrNX/quAEBsMF/BStSM9y4TFhttK0PH4Y6JaNMnmqG4OFHGWtjY3hSq6/A3zUaHXbylvhK9hTg02kbheI4LWbR1RDiG8zbScL2mlc1+np8jmuHKMFc7rpPg1GAgwIKwVKMmwJhdNyy1RBnrustRjbp2gzgp+UG36K/ktZVkIOdrtJ6wQPKyu4bSfQoFjtsLURIuq222sqfi1pl3iuZX4gx4qad9LmklhAOV0cGcLj8MosrcRL3uBuXhs5mfqt8ufbsaKnWp6ZrK5aXjBBm3nCtd/qsPYqw5VbzDmHqfqujisCgUCgVBRCARCgOUQgEcoCmalCLcoPJ615p6yvAIIquvHcre+o9tMEGQMA91i4r7PENQAJ9uY8QFra/m04Jgki8LPTXLFXLXcgJiTDgDmP3TVa3qtKC27jIBBWN5PrHMuAMGF0dNpmU+HMr1xzB5ljIzH8e5Z+OkmuWzneAyJByVWxwPM02Izfouxqmsq0w+jTFMgQWxHyXDrVA3UFwBABv2+5hWU65xYIBY0HkF7xmVdSqNbTkEuIsXELMXBwLBfdrveo4ubAfYC4k9FWTvYeZhqHkadyc+H3CbTuirIEdp2P3Kob/crguJIaN94VrBJJJIBMnt9wopJlxJvuPvzVNcnl5R5rSKZJJ2Koqtjm3UVr05DKAA8zGPd2MKU3imHOaDzOES7P7e7xMoUrUmh2M3Waq/m/CPeUDucMATHbMo02gU+YNBk2J++0JKVIuPtTGbLQOQGHEg7NH7ogaYu9Z617jysEyRmf2EosdFVjjJ5qjoPh/KElxDGgDrA+/FJzg1OcXZSaR4k/uipyzTAgEMMSR7vovRejtYtbUp1PwtIcHE4n+F5um+7oEgi87x9ldfgtdlKu4GxeAC1xs6VYzfj2DRa0QUQq9M0s07GOPMWiObwVp7Lbmdi8pxu3pNp+5Z8yvVsN4XlePCPSXS9+T5lB6OmPZFlXrb6Kvaf7Z+Ssp/gCGoaamnqMblzCBPcFB5T0ZH/eVNvYC9e0WXkvRtrmcQqtcCHBsEEYgr1zcBWjm+kNuDag9APmFy/Re9Kt/z/QLtcZoP1PC69KmJeW+yOsQuN6LD+3XBEEPuDthJ8SvQtCycZ/8AhGq/+mVsHdUa+gdToa9FpgvYWg+KivP+i+NR15gu7rHPbpXFtiFxPRlrmO1THjlc14BB2iV6FzQ9pa64OUq83LrzGoc9wDedzAG7HK2aWh6/RCtcuB3GYWh/DqdQvDnRy4jIVuhou09JzHGWZbbC5R6urLE0rS0HoVZUEgjKZjgAQPcgVWHN1LXNmFzn1qgdBEDrC71SkHC4WKpRiQBnsormP1NOl/qPknZrP5VQe+rUIZzAC9xC1VdM1xlzGkjq36q+hpiGy4XOJVFekZJHMLocV9Y31bGy0GZI7R9Vuo0Q0ybqa7T+vpCBJabKDk8JZVrViBTJDTcFxk/fivVDAgQOnRYOF0xTEdFvyunLj28nxD2uO1O9Vo+S9MwXMLzOq9rj7hmdQ35hemYFtzWKHCMIFQcT0jxph15j8lt4QI4ZR7yfeSsHpIf7mnAN4d+i6XDBHDNP3ZPvlPwbGolAYRKBXLzX4uOdjqPkQvSleZ0nt8bYTvWcfdKD0jsohB2UdlAUD2UUQRRQqFAOqih7qSgi5HH3RpqY6v8AkCusVxuPukUW9yY8IVGz0cbGic47vK665vAW8vDaZjJJ+JXSKlWBKGVChhRUNkJRiUDhAEN0SogAHVLVqspUy95gBM5wa0udAAyvNcX4ia1U02H2RkJbi886nFOKOruLWGGD4rmtJdk2CpqEnw2CjJFjZc813npqa4AThE6iPZbnsslWryiBk7IUySYFyfgnivk3B/MfadE5ARcCRygW6gKunAu4haRU5mxTYXDxhYVkqUiyCQe0lW0qvrGwT7QxbKFRz3S11KI6FVMMPloFu61HOxb7dKqHNsDfK9Dw7VivTk2Is4ErgOfI5Tbmwhp9Q/TVuZrojI6rUrHUeyyJ67pSqNFqm6mg1wsTt0WhdHMFCooVFKVIRQlEQqKKKqiEKeChUEU3UQ7jKoiihUUA+ahUUwqIUFJUKgiGUZQKonghjJRwoVAO6hwp+qEIJ4qKIIPMaVnq6cuET2QqPgiLE5EpnuPNHwVLjNRogx45UlbxW/PKTE3t3/YK0vgANtJseirIgl7jAOTGISzzUXnAGB99lplcLgEeP35Kuq6OZ1yDE26R9U7cNLcHEb/YVNSzSegkgjx+koLX2puIECOmfuVnabWwD1wrajpmMH6D+VQ32mkHIPyRBmS4AXH4R1In9ErhzVrzBvfaI/QKVDykHHUz4/VMACwOwS6DboZ+iBK4inAAEt33x9FnY4ta12QBcRkBaa1wY6YWWneiZmADugR9q0ddvvurWnY5LcR0H7/qkrXIJuQbps3FgP1lUV0INUkCCdjtK6QaSGgyIgEeAH6lc7TXqwAAT18l1ph1sxPhP8IKqrrDoNpzCzF3O6MAbJ67pdygyTbKqcQwWzvdRSagw0NFughIwA5Nm90r3eseSDA+StY1rRJt0EZRBm/KLkZgdUR7DTBvuZxP7Kue0EoTyiIzlARaSTc2HZEN5yNxulaSRAyfitdChyN5qggnqpasjZp3Mo6cxADPaJ+/cslCm/UvgZN5hGnRfqK4ZTBIJ3H3sux/Tt01Dkb+J34jGVnXTHK1bwykaNESGC7gFlp1OaheDBgd/uVv11EjTv5RgbLkaapLS0+IVjPToUnS4Abd/vqpVq1aVSWS0jpZU6czV5hgXI6LdX5COYiSOpXTie2OvhKHG9fQPs6qrHRx5o966On9KdQLV6dOqBkxBXILAZi09BCR2nvIMnuut/nL+MTvqfHrtLx/Ran2Xk0XHZ4t710DcSLg4g5Xz40ntu1dHhfF62ieGOl9HdpOPBcev4/47c/1/wBepq1OWxVbHybYVFbUsq0w+m6WuEyEKTpEzC4e46LeIV/UaCtUBghliTuf3K8vo9TU0+oZWabgzldX0g1XLQp0Blx5ifBcRgE5hb5jn1XvaVVteiyq3DhIUqCA09D9/Nc70e1HrdD6s5YfmujV/D4fpC25nUCKgVBCKEKSoDlEIBTKAhM1KiCg81xsFvEa8WJDSD5LNoa0ywkGWw0QtPpF/wDECMF1IEd7lZuFiAA4e1sQl+LPqiu3+5zCSRvOJXbqM9ZpdA0CwZPuA/Vc+pQJrNm4JuulpSDowCINMkW6H9yuVd+blZtSKZEPqcoGQBPyXO1GiGppCtQkgHlIIgyP2K1ailUbPs4vMZV/CSarajHkQ2DEdZUjfU9OCNG8GXezGQVe0B9PlcIgZI++q63EdGDLm2Isb9JWOnSIYHETOxGVrXLGR1DleHtwDeBn7lOKZIC309OXNvgoGgQ6A3Cis7aMd+yzail6s8xsD+q67aBMQIVeo0JqCQ4yNoUVynEmlB3VLCRUhuBkRlbquke1txAGAs4oloMiJWkxXVrvAIaQAMwFQ17jaYHgnqNkxsLkhSgwEl0+yERYCGM5WQCcyVXUPK0MAsDLiew/dHmImMnBS8rqpMSQMlEO0EVGcsXge9en4bontqUC9jW0xLrj5+VukLHwLgp1DmV64IpghzQd4P7L1rWgOJAhakZtFrmR7LgRtBTJS1pMwAesJh2WmDsyuP6QUGOqaWsRD2VmAHxK7LBdeY9J9dUocU0tAwaLi15HQgoO+2whNMquk/nYCL91g4zxnT8MoxUJNV4hrW/NAopMZ6QPc0QX0QXR4rrAwF5zg/EDxDiDaj2Fjm6flcScwRddbT8UD6/qXUuUmzCTmFKN5uLrkaCk1nEdeGiAagPvAXT1dOpW0bxTPLUiQQei8TpvSOvp+MV3amkBQquHNyj8G36Kz2PajCK52r41odFSa+vXaA8czQMuXnOI+ltevNPRMa1p33Vweh0zGji+uIETyG3gt8wuHwjWu1Os1Fd7Q3nDIAPQH9QtvFuIHQaL1rKfPUc7kaJ3M/oFCLWsJ1lZzbHlFwqzUqnmDwAdiCjwl1WppfWV4NR2SAhrgW0y4CI7rm7z4rZUkmTHS6uDu8H5rm0ahDoN+62sdNz8UVc509lRUbzdlcYIslMCwyorOKQB5nX8Ur6rWnlAknZPWqRYELA97qNdlVzCWjJARXV07eYe1YnZWOoggtBvsVzf+s02uAYwkHflV41zqhtYjKDXprCQIIyrgFRpXcwLjaVoC6cuH9PrydT2uPnvqPkV6ZgXmG+1x/x1B+BXp2Cy05rBhQqDChQef9IzOooN6MM+ZC6vDhHDdL3pN+IXH9IjOuYOlIW8SV29GOXRacdKbfkEGkYUKgUKBSvMcK9ri1M/7nO+BXpnmAT0XmuBX4i09GkoPSE3RCByiFBFFFEE7KKFAoJKCJQCCHquFx0zXpCfyk++F3Dhef406da0dGfMlUd3hDeXhtAdWz71tVGhby6KgOjB8leVlZ8AhRFAooFAowgUAmUYQARmBJ2Qcnjus/p6HI0w52F5gO5sm5V/G9Ua3EHAXAwJWdhhtrrNdufRohskeCrc/lJOAE73TtELJqX8o5dzlWRergSaj5mAMFaabw0crd91ia6BbKtpuLTJyrYxK3sIFzclaabnPs2wCwMdPtOsB8UTqHuPJTPKBkrleXTyba72tHLMk79Vie1+QwgdZV1LkpjmNydzkpq92SB8Unpm+woOLmQ4XFxOyrryKsiJPQoabmLiD8dk9drnRIxmy1+s/jtcBqyxzTlpHxXfPVeb4BH95pyYhejbgScbLbnfqHsgiUCgBQR8VEQN0MolRFRDdQqIIgiUCgiih7oYQFBTdRURAqd0UAhAolDKCIfNHKBUEQ80UMoJ8UFDZREeZcIcZvHZUF01biAMq7UP5QTgHKw0nF1VxO46ffVZjpV1Yy1pAgCT8vqkcSKHITHN9/NTJqYAOI2+5QqQYvYdey2wt0929S0WjvCTUOElkwLzAzEfVW0zy0nECJP381nqGalgBOCe8fqiibgzIjcjt+6rp3qgbH7/AEVrsvIuCLXVDPZ1NMuO0BviT+hRDaqwkCRzZRaJDTgEzE/fRLUBdRY0GSSSZHX9ynAgMbMWv5ygqq/hdAsXfi930VFMTTccEnAHTw8Ez3E0wARBPP7j+yDLU4Fyb+Fj9UCES2SJJz5Jw0ENHNkZj76qt2HwcGbDw+qdosycnE9yVQdG2KhcNvh9yt7swLAD7+CzaBpc4kixNz4KzUPHMQ24dnuoKHOJcXkxOFQ98Nvv0VlR8eyBjPdUhpc7mOTjsio0EGQ2B1Tb323UDQDbI3lC5xcDZNQ0xEDwHVKL3cCe6voaY1OV1Q+racOIgGO5WwaEimQW8wO0m8eHa6mtTljpVKbXAkFxOYC6DKJ1LgGmGjYiJV2lpsYeUBjSD+EH8QPvW7+o0zPZ5wXDIGfcs1uH0Wnp0RLW3OT1Wfi/rqZ/sslxbZwPj1WinqADzCjXIGP7f1WyoKOroB9IyaexEEe9ZV4rUaiv+E1nk/m9q33ZUUqFR5hogm0nuu/xHhzW1xWAkP27hHh1Bor/ANxjHNNjIsPrbyXWfHOz25lDS6gVWMFEue4xNO8/echb9dpdTQu6nTAHskl4v7u69Jp9JQpgCmyGDYmcrg8Vf64tpioHNDnOBGwJsPd8Frj/AOmep6cwvePxNmOjh+sIHUBpg0qhjo2flKvbSptuRPco802DYHUBehxUjVMGaVYAbliU19M/LuQ7c7SPmtQg7JpkRt4ZRR0FUgerJluWkG3wXYoGGiTE91xGsY13MxoaTu0RPuW2hqQdRTNR/IxtiAOq8/8AT+d+x247/KGvca9N1N4cCXSxp2hcl1J7DcSOsL0Gv0zagZqKDw+NwVo0Gjp1aBNRkk5kLjLY3ZtJ6NsNNryZh9xfouzUux3gsej0P9LW5qdQ+rP5SMLa67T3XSOdMLgFEJKZmmPBNlEMFMKBFBFAoiggRCCgyg836UNjX0HdaZHxXO0rw2o0NcbHE5XW9K2+1pnAf5j5LhUnua4OECDkhB3Xz6ycxiN1t4fTJaZEA7LBoT/UkNAiLYyu/paIYyAFzdpfTE6hR08w10H8s2WLTMfp9S8U70ao3F2xP8LrahklVO0xdTlrjJ7KY15KqunLmkm8jdcoEmoWgQRsV6PkimAc7rLV0jHVPWBsO3IVRTTogNEiCgaTQVoIgQNlU9smyiqXPZTsYAQ9c0iGlJXpc4vMLBU0wBvJHjhQaqjyc36SudqAZMuAHdPqqLTpSaIPP1aVzaWneHw4uJAyTnHVaGhmj9cbVAB0Byrn6P1YDG3J6YCbTUQ5oj2SNwujptM+pUZSaZLrcxGI/ZQcYaR4dcEk/haB1Xo+GcBZTo03ahoJNy0jErpafh+m0zg9rS6oMOJWrOVuRy66/wARrWsbytAAFgAMJp6JVMLTBoRbbNkswuVxniT9JQIpmHuweilq41cQ4zptAwgv56n+IK8hxDXP4jXNWu1pI/CIwsdWoa7y4mScklK0meUZOJKmtY72m4+aGkLHUyaob7N7OXmNTVrazUmpXcXVHulxO0be5dikyi4ere+XgSSs+opAe00Q9u3VOei8un6M0nerq13ZP9sHrgldYaJ+pqhwlpmxB+K5fDjq9Hw+oK9L1VFvtNcTe8bL0emNQaZsO5qj7B0YCl+p+NQqcummo4FwEExEr57r2t0/HdRTFg48w7yJ+Zhes1pedS3SseQG5JOZ/lef45pmDi7ahMsFISYyQSryljk1NI/U1g8khgAa0dYmw879Ff8A0jNJQ5Gw6tUMEgYnZWte5zS8Q0GzQNgP3SafVBuq9syYIBOx/hb2stml1LeH6llMu9kgAnpCs4hrqmqq06TQYJlrY6zHzXMfp62t1dNtNheS7HUj79y9pw3g4oOGo1Qa6vkBosxZ6b5xq01L1GlpsOQ2/isup9ppad9lvquiZXO1DoMnCw6z45Lwab4xfC00K4m94VeqHMeYZCzh0ZcCRudkHVFSVW+pGDJKws1U4BJHU5WgOAbLttlFEwDzPMnYKqvqwRysE91mqGtVJDAGk4Lj9FTya2mbupAdeT91FgtLnuMtMjMha9G91Jp9YbOO5wslOtqmugmnfcXWhtJ5rg1Hl5G3T3K4dena0ggGLgLQFTpaXq6I6m6uC6z489u15LTe1xwHrWf8JXqGYXl+H+1xlh//AFjz816hmCqycKHCgUKDzXpD/wDER2pD5legpDlpUx0aB7l530gM8Qf2YB816UCAB0QOFCoFCgq1B5aFQ9GE+4Fee4AJ4hOwpH4kLu8Qdy6HUHpSd8iuL6PNnV1XdKce8hPwd8ZR3Q3R2UEUhRQoIgUUCgiCJQCAFea4uZ4g8DZoA9y9Id15vWD1nFXg3l4b8lR6yi3losHQJyo0Q0KFZaiQgcI4Q3QAoIwjHVAoVGtrCjpnuNiGlaXENEkwvOcf14qA0KZmfxFSrzNrzFV5fWc4ySf1TMfFzcBI4+0emyRzoAA2zCro0c/NvYLFXfz1zBkBaacNEutKyuoltQhokTurE6XMZDbmPJNzBtztsUnq38shrgPBKRe9z0T0iw1S62OwKtpv5R93WflvaAtFDTuqEcrSZ3hS4sX0i6o+AJJ6bLot0sU4yTm6bSaUUxiTuVuawC0LnfrTBR0PK6SIKetTFGk6o4wG5kLoDGFbp6TKrj6xgcBgEJJtS30zcGoPDDXe2A+A0RkLuCxvgJWUeUgnIwIwrPLzXRy+0CZQNlOqhVAUUKGcKCFCUUCgiiimEEygoogiCKmEAKkqYUygiBRQQRBFBUQoYUGboqAROMod0UD1QRBGfsIIPIuqCrTEwZsD0j9wk09H2nOH4GtgdsJNFo6+qDWspucSBDQesn9YyuvX4ZU4foObUuAe6A1g2v8AQKNuU4wajgIA2G6FQcpp813RcR99UHRy8hsCb+ad8EscY3IM3M9Y8IWmDugN5dxm/Wf0CqJJIcIHtRCam7mcHA8wc2Y8P5Si9MtAmD16x+iKfkBaTkEFsH77LI6TUqFsy1hEz2AWsGdPPR3y/dZiOSlUJMG+D2+qIZ8BjS10QYB8JUJh5aZMQQkI5aFMARB2HSFOYesuQCIbfoRO3igoc7+4ATMNIIA7/VGmfZtvNhvn6AKku9oOzNsYv+yLTADRvi3U/UKhniCRYADfufoE0lrmgCIGJwq3N5vWEYmDO0fwtFFnrKgIAPecfcINNECjpQTYj4yslR1yQZJx2lX6msAeUYG3VZGjndiY7qKgkiSJ7ItY5xhoLicQFbSpte72nQBkBdfTUmMbDRAPxWLcanOudT4a9/8AqEjtGPeuhp9GykBytv1IWxjAr20vBYtrpJIzU9I0O5mTTJyWGJ8Rv7iubxJ76NU0KZaATcMZFx/O0BeiYyOywP0bKvGQ5gAbSh9QE5JmPi0LXNxLNU6bhU02u1JdVeL8rzIb711aVBtJvstAHQDCuDQEuody0nEWgbJoofqGMkCCRtKr0TqrtXVe1oIe0AgkwI/Zc+o95JptaHAu5gYvddnh7RTpgb7xuofqhmkqv1j21muLKcZMh0/fvR0emmq4xIldZ16ZIEkC3dU6KnDeY2AwSt8J0r4jVp6Ph9RxMFw5WwckrybqnM4uO+y3ca1/9bquWmf7TLA/5d1z7DF/Jen+fOe3n661LutgBMB0+KBtjdCenwXRhYBOPepE+CUHy8CjzRk/FQNMb36I5SyDfKkoqxlR7DLCQe266Wl4tUpN5ajGuHUWK5QM3CabW+azeZfqzqx6jS8Q0+p9kP5Xn8rrStcWuvHNddb9LxKvQ9kO52jZ94XO/wA/8a8noKf+mB0/RPhYNJxKhUby1D6t3c2v99l0BcSDIOCDlYssB2RCARCioFFFMICphAlOyjUqCQIHUlBx/SH/AE9Oc+2W+8H6LmUaT6xFOmxz3HAAletq8Mo6gMGol4aeYN2WqlQpUG8tGm1g6NEKaOPwvhlXSAvrwHu/KCug0cphWvdzOPZJ4LFvt1nxnqNl10zcWFlKmVGGREoouvlVPFlc42VL3bBFUkg2KRzQFHGCkc6VAroNiFmq0gbjG4VzjGCkJnKisNXTyYA8lUNIRciB0XSiNkDBscI0zUaPLE2A2C6XC6fNrWwY5Wk+Kz8siALdVs4R/wC/X/wP6Kz6z18dJ7Xt/ELdUvMtqrqUWvFhB6hb8nBn5lOZVuDmO5XWKIWg7nQ0k7Lx3pBqvXajlFw1etqGaTo6LwGse6rrag/3LPTXKmkxxa4gx4rdwzTeu1Ac64bdUijUY0lzC0G7V0ODFoqGYBcIg9ljq+m5GLXaKtT1L62mZ7Iu6DEJaFV1Ue17Pdd5ukNas8VBFM91jpO02oc8UWf26VSCfDPyhJfRjpaZn9ToaNCs/mAgVOwF/kF6IMZSpyIa0NjwXneHF1TUPkUzzmcwfvZd3UOZUo8tR4YMmSrGeucYm06dWoXl0g4M5XmOP1efiBpsjlYAwAd/3MLu6jW6bSsaTVBaWy2Lk+5eXr1m1dQ+q0EkuLhO0yt8xihUPL7IsAI8VSQxjpbd+5nCSvXDZa0y85d0VFMlrSSZlbZd/wBHNfS03FWitADxyNd/iSva1HWtdfKXui4MHYzhe19G+Lf1+j9TUdNakIPcdVjufrfHuutVdeFjq+1YhaqjZMrNVEGRlc47MNccp5Tcd1zarxTcQQupXg2Oe65uoZzNIBnwKoqp6hoNhC0CtzCAZ7TlcmpzUnwfmno6gtdIdAH4id0xHXbzkwRbdUauu+iI5SQUWamaYIkA/FV16/rGuBOLDvKyqzh7jUHrHGD0IwutoaHOed2JnC4+mc1pDQZJyAV6LSNikNifgtcsd1om0dFBZSIQJhpJXVxeU4Ux44nRc5pAfzOBIzYr1DBZeY4M51TiFJrnEhjHQJxP7lenaLZQOgUUCg8txkF/FK0NJALGkx1AXqN4Xmte954zVpgnkdVZ7PWAF6aLoCFCoFCgx8Utw3UTaaZHvXM9HhFTUyIIa2xHWV0ONGOGV5sCAPeQsfAqj61TV1qhlzuQSB0lPwdfdEIBEKCKbKKIIcKKIFBCgiUCgVxhecb/AHOLjea/yK9G/C4OgeKnEqDOQAiq9/N1n+EHqo9m6EymiyVRqJKG6KgQQXUc5rG8zjEJalQU2zlcjW6skEk27qW4vPOl4pxQtBbT336LzlRxMuJknqr69Q1KkkyTus1W9hkrG69E5yMdT2Rm6qJl0m87FaNQ2BbKzbgdF0jnWptN3quYiW9RsrKenDqogSD8VNPr6bG+qc1weLCBYrp8PohwDj8sLI2aPSMbTEtElNV0NBx9um0nuFpp2FsIvp87bGCpq45p4fo2mQy/gna2hTEQQOwVWto6ql7VJ/MBkRhUUtVqSeX1cnqQmDp06tF34HA+asyFhayo6oC5oE5gK7Veto6eKQl5t4KC9zwDAkk4EZW7Q0nNcOcQXGQOmVg4Rp64f62s5rgbEEXBXdpt5ZJFzutyOfV/BNjdITJgJ3XSHsqyGFFDm6BVEKChUUEPZCeqKBQRSVFIQDdRRQIIUD8USogCnip4KeKAR0URQKCIRCJQ8EEKCKGEEQNlJUygAUyjKCI3cM4XR4fRDWQ5+7iMlcH0o1DX1SxtwMg7L02s1DdPp3VCYjpuei8RxN01OZx5nG5k73/jwSemo5hn1lNgJE3I9/0lLrqnswMjJhW02F9UuOTbGVn1Dmglpgmfl/JQaKQDG8gN2MuPAKUrW+ZxKXTEuc9zrlzTJG0Aj9E1IyQTuBPb7CoYtjSERJLjaMys9ZvMSCIkfX9QtZbNNrOubdfuFQ326ZJMRYx5fVBS72mBovm/34+9LWDWik43L3Qe2f2Csp3m0y4wI6/wk1bebTB0zyn5/ugwvBa4t3Dvv5p2xzNcbAnH34ptW322VBAFRs2CqBIa8bsvbJ+wqguqEBwaAA517+K1UHFlMuJicAD76e5YmiXx1NpGYWivUDKQAIJCBKtWDYwTt0+4QDy1hcTcY+/BUk80TfdW8stAODi6gv0ToqxnmwYXd04jNh06Lz+nsBAhzSvQ6NwfSa5okEYXPp15bqbZuLq5rQBbKqpti4t2Vze4t1WWjt77qigI1mqcfzckeQP6rRtZVuBDuYdII6x/KC4ui4PmqKlQOfykwOk5U5XuEAET2+/kq6mkNRvKXOHcHKBKdBgHO4zHRW0tRSDobUa4ixAOPcqhoXD/AFHF4HVWUOH0Xe2Ww8YIKK6NOqIBByuNxrjLHN/pdI+QbVHj5Bc3W8WedS6hQqctEHla4fmj9/CyyVGQ4HE3mV2/lPfty/p169AHRgxPRM2TefMpN4Ig7qzAthet5kJJMHdGYSgkqb7QEDTuVC7y80pPVA3woGLo3UmOyQ9EZhQWB3ewRDrxmVV4WTNPVFWzCLXRZVOdt0Rad0GhryOy26TiNXTGGut/icLmh02Bwieom6ZFeu0Wvpaoco9ip/iStcQvGaesWuAJiN16LhnEhWApV3RUH4XT+JcuuM+NSuioTCo1Gu0umPLWrsY7PKTcrZw8M1FMV4JafwyI81zVKOndUPM4EN6dVuAAAAsEC6Epes2rh0j3crbZSmpAkmAEjjKzas5CYSygXQUCYEjIwsuqqq7plV06kG6lVyzOdBkGFRtc61lnqO3CWnV5mwchLUPRArjKQ3RmcKIK3CbFKDFtk7rdlW/uooOdFgqNO41ajibBphXESJF+ixahrWEv5nMOTymPko3HSZAxgrRofZ11I7THwXB0upcaL6oe9/K4NbTiSepk9vjZdnh3PUqMrFpaxpmCIlVOp6ejUlVtqB7Q5twU2Vp5sR7G1G8rhKwiWnlORY+S3grFqBGodG9/v3LUA/KZXknabTnidbmqBoDpknr+69JrtWzR6YvcZJ/CCcryOoa+s5tZwDSXFzjJM+Q9ytmrzcdTiLGHSmIAAsZXGpvdRfTLDcm11C9xLmUw7kOG8rhPe6lJvNqKTSYLXXB7rnecdJ1r0VbUGnpS82JZjxXJ4JSLKbg6we50HrC213+sFQHH4RHZYxVZp9HSaTNRrnnlG0n9k5mzE3LrraRlOnUNWu5rKbbyTGFi4rxsVyaembDMF7hcrl19TUrmajvZGxNgsdSs0GG3PVdeecY671Y+pu4wT8VQ+sTZth0nKV7uY3v3VZOey25lmXmbeKYu2FwVUDBk+9EXQNMiCr+Ha2pw/WMrsuB+Js/iB2WfxQIm2OhT7CXK+mafUU9Tp2VqZDmvEiO6SpfuvGcA4wdBX9TXcf6d/wD+BXsw4PaC1wIOCD1XG849PPUsYa7JBIysNSxvZdWqxYKzL2UVzdVpGVjzYI6Fcx7H0qhDgLWC7pbPYqHTUq0NeyT1RHFFcktBP4f1/e6VtUuDiLy7C9EeDaarSIIIP+Q3+/JeXe80qz2N/K4tEjokmp1cbxXGnpGbvcIAC0cO45qNJDHONWkPyuNx4fZC4/MSZJknupzRfddeecceute80XFdJrAAypyVD+R9j9+a11DFNx6Ar52ysWm2y7Og45Up0zRrO9ZTIgEm7ZTEHgAnXjtTP6L07RZeZ4A2OIOBsRSPzC9MzCUOMKZUU3QeW1HtekBjeu34EL04/EvMD2uPjvqPkV6cfiQMFCiECg5vHTHDH93N+YWf0ebGmru6vj3AK70gMcPjq8fBV+j9tDUPWofkE/D9dQZR2QCKgiimVEEKihQKCFTZQ4QKCuramT0XC4G3m4nSJvAJPuXa1Z5dNUd0YfkVyvR5s8QJIxTPzCD0+yG6JwgFGoikQJOAjlZ9dUFLTOLjA8UPtYtbqmmXOMUx8VwdVXdVfzGwOyOs1fr32sNgsz3wO+65W69PPOEe69rd1W1vNLjkKPkC+6I9ltjKqs9cTY7rKfxAATOVpquBmdsLKXTUABwukcugInUQLXXq+Hsii09QvKC1cHEL1eheDQbGCFOkjWLK1lS11S49PcgHQfqsNRe4hwgG6rDGNvA9ygdN91VWLgAQCQD7QCC9o5vwjCWq3Yi6DNc2Q1tJwHWFZTd67UtZGbntCpfTfoaPLTa0/wDJaiZJUoN5afMclSbTsVtxAlIcpilKAGyB7IlA2QAqZUKmEEUU8UCghUKKHwQQoIlRADlTsjuh5IIhhQooAhCMIFBCgUfFAIIphRA5QQoGyJKGdkEPZA90UOiBdVqDWqF5EU2GGXyfswvM62tzVOYgOJOV3OIVBQ56bSIptiY/MZ3+7rzldxJBABjbxsP1VUrXFtOSbkTPS31ssb3AVGAyTPMe0g/xstNRwDw3JPtGRn7AWN/tGoXC5zHb7hBs0j5oS60C3nH6lWUrvBm3Ses/RVU3A0qgbYB7W2HQiflCuYYbJtLref7iEFwF5dkER3z9VlpAl1dpmBGB0j6LS8gEwb7eU/oFRT9mvVbFj7V+/wDCKqEgVDEQDB8P2Ter9ZRgjrjbKAbLnAmARiekfVW0xGmO09e37ojHUp82kDcljr2WakAXlp3tcroNbao0WBHylYXS1xcBBYcRkFQUxyGCJ5fv5BIXl7iTnYla6rGktcLgiPvzCyFnLUgiCTBj4fNVDNH4dvZz5lXERTa4RYwZSFvtX6dfvdWmXMIPScYP2EIUENfAsD2XY4Y+CWHAuPP91xfxEECfLr/C6uhcW1mgYNr/AH2WOnTl3mGQCDIV7TKzsEXGFa0zYbLDS8DoiR5qtrjEEpiYFyophYWwjzDcrnazXPpAijSdVIyZsFzXa3X1vwsYwdOZVqc671TUU6Y9pwHZVu1dBune9tQxF5EQvPubrXmS5gJ81n4pUfSo0aH+Ql7p/FnbwSReufHnWFhDiWtwDI+/it7Tz0J3F/d+y5tL2agB9wXSoGGuabHuusuV5/sK2+PmndbGUA3lcRkA5BRcYXrnx5/0LjOUebY2CTmk9PBMCDjKqIT5ISpjNioSooDM9UcXQ3uoLqAp2eCTIsnBsqFcfj3RaYylda4MQhKirC6MmPEqxjuZsb7KgmRCNN8OiUFoMGQYIWkVP7c79VkdZ3Y907qnK0AnOyDpej+k9fx8PqU/WU3N5ySMO7r3LnBogfBeI4LrDpNWCDAd1K9lTDazOcyZXDuZW4V9UE2KQVC4wLk4Vx0rDguHgiykykLXJ3K5N6DW8rZdcqovmQbEK187XWaq9wHUA+5YrcE3wlLomVC6WyFSTNkaLUM4WeoYEkwO6ucVS+4g3BQZ3OLHcwOFe17arZBuNlTUbIVEupulpghBsNkZhV0q7aog2duDunP4dvJAr3gDCy1ajyP7bQT1JTvkHKqL4zZRWN+o1rSYdRHYtP1VAqa7UPYK1BxoPeGF7BmTH3steoqsPs2J2suoHeo0GnaQGFvIHAjGJ+KrpFtLSUdNSZSY0AN67qjXa9tDloMMPdgAYWio/wBdVYynJcfwicLLxLQcnE6LmwQWTMXJH7JWdm5XR4c+rTHtmWnqV0RXaNiPJcqg00hMwFZSrVqxltKKZwXGJ+/BPbF5ldRlVrzAyFm1H+oDv/CDZDg4mCOiNUc55hkbdVqVi858eY9JK7X6qnSkAMbck4JXCZzNBFB1QB/4hy59y6nGqrxxCuAWObb2SOgC5zatKtWhzGUo/wASZt99F1ZKx7qtSa5e9jdibiVZWfNQerBBYbBoFsZITO1nqW89QAg/hDh+L78FgfrHahxJaGg4awQmam469TXF1OGtDSckGVjc4CXONuvVZhVLRBeXDeVKh5iJuBiSrOZGbdR7y+5BDRcBVkQZB8kxPlCQvv27KojjHc/JVHBvfrKjnzjZITP0QQdx70cJR1RJQMLQRfxUOLIAyjgX2QDNjld3gnHf6OmNNqg40x+F4yz9lwz9lAdjI+SlmrLj6IyvR1NPmo1GPBwWmfksuopRgSvDNcWnma8tcMFpgj3K0cR11N0s1Vcn/c8u+ax4On/I9Wabuhgq/T0XFwkQvMUvSTWMAFSnRqRmQQStZ9LHinFPRtD9i6p+ynjV849PrdRQ0OjfWrODQ0WE3cei8CX+trF5EFxLo6Sm1vEdTxKqKmoIMfha3DfD7lVssJ+C3zzjHXWrTYW2whMZwoDBg/NBaYCVGuLTb4oG3cjuoXSJAuMoO1wLWto65oqWDxycx2mP1C9g0QF83puh1t8L2/AdadZouV96lKGkk5G3yhSq6aimFFB5XSHm48D1rvPuJXqG5Xl+F+1xphN5e8/NeoGSlDDChUGFIQcf0jMaSkBvUv5Ap+A24bPV5/RU+kh/s0G9XE+4LTwYRwyn3JPxKfh+twwjsgEVBCiohsghQKJQKCIFEoFFZOJu5dDWj/E/FY/RoTq6zowwD3krTxcxoKneB8Unow29d25LR81fxP13XJY6J3CClwstIBdcr0hqubpQwCzjldhlNzsCB3V3qGG7gHEbkKWEuXXz7+mq8vO9pY0ZJGVVUHMeVg8SQvZ6vQ+uqP5gGMzbdeP19ejptS8UK7KoFvZMwseLvO5WaqeURMx0QLopXOcqp9cVKfM0zGwSudNOAZncLWGqar5noOyoab396d3e6jGGO60xUe2HNcPgu9wutFPkdYjC5Dmgtt+U7ro6N0ARYhS1ZHamQgBJk3IVdJ4e2QZVrbG6yKa+p9TUDSxxB/MBYKN1+mFnPgnYj6q2rT52wBKyark01A1a4BgwBFyVG5n6vr6unRp8zRLnj2QtPCfbqB7jLi3JXnTqBWd6wANeNh0Xc4JVBqOaXSRtOZ/eysY6+PTEQwAKs2EJy7maHDCVy24lSlMbpUUChuiVCgXsVNlCp2QRRRRBECigghUlRQoIgiUPKUEQRUQBDPkiVAgBQwicoIJupHVTwQyghQNsI/ND4IAeyihUxjCI4PEarn1nkuBvczkmP0ELl13BheRtDZG8rXWq89QvJP8Am4+En9lyq75sDJ5pkjr9hGjU6ge5rgDJxJzH8AJKgDSxkSSevUi3vT6VpFX/ABDGgunaRj3qvS/91q/WkH1bXAtJsqjXpz/ZqON5Mtgbif1+KcXa1oiRmD1/dLPLRhogG4HhP8oMPLUkmQSAO8x+qKuyTJvN580p9lriLFw6Y+5QeYdAwYxt9wlmRBxaD99gilI5nl4E2gDpJ/ZXB35SLB8ffvSAgt5yYYDDfFNABjB3PjP1UFTGS8zkiM9VlcJdzHrBjy/QrawyHEYBi58VjAJpucN8ecfRAgHNQYCZgkOP34qoiWgkX/NfcfcLWAP6dzdg6R5z+gWZxB5ptMnP30QLTvTIORgz97WVzWTSm92kYzn9SqqDeY3yRC20gBQDzcATBCUjLpWcxmJgWBGIn6roadsV2Dv9/NZdI0ikHDJERHT9yAtTHAVCReLSOyzWo7THgtF1ax4zOVz6VW1lex42WG25rgFC7mthUsdO6vaJyoiCm0C4ysWp0rCSWDlPUDK6IbKYUgc3Rr24jdPWaHPdyBrAXOJOAP2Xndbqv6zUl4ENa3laCdhP6mV7jXsbT4TrOpoPHjIP6leApj+5BEzm3Vb5Z76t9GxDgZn4/ZXSoGYIvK57McpsBcBbdK6RyixWqxGh/sNndZHVOZ1seCv1ZIptIsDud/vKz02gXxGy9PHWxw6mVaDsPNTFzZK0ycyo511tk2coTeCgMW96mDEz4ID23+aIMbyl+KgMKA57z0VgMiyQRN0wNrWQIc2UFlHXxdL4380U0xjB2SO9kzgpiZzfog4S2JQXc3NTB3CFd0NZ1VNF8eyVa8GoWNaJJMAAZlB0eG6eprdTTo0z7TsmcDqvfaWh/TUBT5i8jcrmej/Bxw6gKlUTqHj2v9o6LtFcO+tbkVuqcuWuHcKCox4sQUSYVL6bah5hIcNwuVakR7YMgwVW6CIe2Z3CnrXsPLUHMOoCY8rhLSo2zOovDSaZDgMDdZi4gwREbQt5tmxS1GsqCKjQ7v0TFlYC6RBKrcY7ytFXRTejUg9H/UfRZKtDU080nEbFgn5KLpXGeyod3UdWgkOsRkH91jr6nlNjA8VFad5FiMLp0tLWq6UVmw4n8u5XA01d9eqGUhznsbDxXsuHgU9MGAzy/fzSROrnxwansuIc0gjIIx71S8NORK9XUo0qwioxrx3Cz/8AStHM+p//ACKuJO/9ed4do3V9aKpaTTpe0TGTsFfqgPV8pMzkzlekZTZTYGU2hrRsBhcPi+m9XVJaIa+/1TF572m4FUpNpPpAj1jTONv5Tub63UOrOwfZb2A/dcSn6ylq6PqyWkvAt3In4LrVdTymBgYAU/G/H3pNa8udSoNMGo68bAXPwELU6o5gAGBbwXN0hOo4lUqu/CxvI3vMEq3impdRoEUxNRx5Wg9T+10F54jNX1VNhqP6NC26cVY5qoAJ/KDhYOGCnpNI0ZcbuccuK0VNexgtnohf8LxPhmn11Jx5RTr/AJajRg914QVW6ZtZ1c81VruUN5dx/C93T1L6pJAscWXzzXE6viNdwuw1HR4SV04uuXcxSXVtXXL3GSd1pDGUmhouTkpmtbRpwFW904XVxKTJAGAgKpDje3RSYzJhVizr3nsgtcdxgqtzpCUPiWlAmDlBCdokqDBnKU9/goLzKAgo4F7FK0yM3RPTogcd1Jt1Sg2k4Rnpv0QGeikzn+EMZQ74PjlASOnySXHgmPuQnzQJM7TPREWuG+8o56hEWQM0HcwOisFm5hIL4Cbx3QPMI+OUotcItsb5QR4lsBUh/K7lNwcwrwOl1VqGSOYWI6IGa6G5u0wvSeiVUjW1qYw6nMeBC8vTfzAzkjp0Xd9EnxxVozzUyPclHtCEDbyTFI8w1x6BZaeZ4LfizD0Dj8CvTjK8xwATxEHYUyV6duUQyBUCmyDhekrr6dv/ACPyW7hVuGUO7Z95K5vpIZ1FAdGH4ldTh1uHacf/AKsW8UP1pCKATKCIFFRAFCoigXxQ3TFDdFc3jbo0YHV4HzVvow2NNWd1qQPcFRx21CmBu+fcCtvo+WUuGesqODWl7jJPSyfifrquFrmAMlWU6IF3XKxOpnXuZ/fFOgLho/E/9vJJxrjLOHs9XS5X13CQP8e5UVs1mu02iaDqKoZOBuV57W+lNbn5dJSa1v8AlUFz5LiV9RW1NU1azy97tyVW8jlVxFmu4nr9WCK+pcWkXa2w+C4Nce0SMLqPIIgZ8Fhr04yIHZaisjHOY6WmRuCtFKuCYIgHMqosOcA4KBEWiOqWLz1Y1OoyZFxsU1OlAjKooVTTMh0dVc7Uk2YM5KxddZYcsc/UhjBJcvQUdHRbpnFzbht3YwqtBpzT0FGq5rQ97hcCZBKu1D3DQ6iRJ5ixoHuUxm9PN6fWVxqnuo1CHbNODH34ru6biHrKbXPpOBP+PUePdZaPA2upy4ubUN+cG4K0aXTarT6j1ddjSHA8lcCxj/IeAVyVnVtfi1PTtl1Cs4noAJ964Ot11XXV+epDQ38LAcBX8Uq062uc6gZYABmRI6eaztAd+IRG6eKzpt0NKjqNOWGRWaZaZ/EPu62aNlTSV2EgPpv3J+HvWfh1CqaodRpMqlty07hdulQGoBa1r9O8mYcLSst2x1dHXFRoBJEbHZaSsmnpRDKjAx43bh3da4ixMrX45FNkD2ROUpQT7KBsocKboIgUVEAhTdRQIIp4qKIB4IqKQgBQymhDZAMKR0RiECgBUUUzbCAFQooRKATGyB7I+KGEEjdAo57ISgCimVPJEeRe6KZAybkRlYWteXSbvmQOv3lbHy6S2YNgBv8AYHZLU5NK1wbBquzvHZG1NUAM9SBJcSXEDrP34KU2tpBjWiADaBjCqZLtbzuPMBJgflmfr3Vj3XveBgLTJq1aDTgTDiCen2ClaS1xpgXF8zcfxCFa9HmiSHfMD9Aqw8BwcTBI9rv9zKg1PdIBB3F1W1/4ibE/DP1SlxJINiMz5KtrjzFovPbMorVblpAugg8xPv8A0lMakMsIJEmTiY+iz6h3IyBEj2R+qbmBMk3GAO38qKtIApwDAaCZ++5VTgAWtDYDWyfEpmOL5Jv0+/ioXXtkmT2iY+Uoqup7NMA5JufCPoqDeQYJBM26fynqv5qjQR7IE3Hj+hVIceWeub9f2RD0hzVBAhrbz3v9Vp1RNLShpEzY36qjSN5qomQD9/IptdVD6gmw2jeZ+qBm1ORjGkzDZ8fuyvpNlsj4rnc0uINwQI+/JdjSM5qc4n9FmtRU/Us05ArPDJwTvC009Q14ljg4HcH6Li8ddOoYwYa28bEyuY1zmO5mEtPUFXx1L3le1pV4yTZbKeoB3XhWa/VUj7NdxHcz81c3i2saf9QGOrR+ingece8bWBvKtFYDdeEbxzWC3MwTvyqupxTWagclSu4NOzbSp4VfOPQekXFmVNOdJQfzFxBqOBxBx715wAtqAi05SU3wZNxh0D76rQWSwltwOhwt5jG6LjFQOFgcrRQ9mpfbKoaOemYABHfH3hW03XEWjr99VK1G145qcATOPv4LK4xYeyR0HgtVOMA2OLZWfVNh3OMO+C3/AC694x/SetK2wsQUoM9vNQWbIt5pOa9/cvS4rPBTmi8pZjCmfooG+4RF0s9VGnqEDz2TTbsVXzdLphhAJk/NTuAlJg2soXT2KKJKBMtugTsDdRpkR1UUAJday9p6K8EDGM1+pbLzek07d1g9GvR1+oqN1WtpxQAlrXfnXuBYQLALl31+RZBQKKRzoXJqFeTMwCqi6TYQeqsLryECRuFmtwJ5rOEqs0ADzUzBTEA2BUHsi9gopC4t9lwjxQcWxcEK3mByJQIabxCoptlpBCrf1BhXvY12Rfr/AAqXMIMh0+IlEUOc82JJ81WWtOWMJ68oVzmuGQCq3Qe3gVVVNEvAAgDoF1NNYFc+m2X2HnC6FMcjbmZyoNAdCZxtIVIM4VjHbHCJYdpkWWXiNH1ulMCS32gPBXOlh5hcKwGRa8oz89vJv5WVWVDcNMkgYH8J9U5pdNrbrp8S0Ab/AH6IgZe0D4rlVWiIMHyR3561boHNpaJjoh75c6epJWZ7v6jXybikIA7n9kz3crWBl2HI6SsZbUp6h9WmbuN5GRb9FGnS1uqbp6Nrk7dVztMKmoqlzqjhObD9ZV7tO+uOZ2RhXaeiGiDYhQa9PzMcAKrnTkGP2XiX0v6etVZkhzhMdCV7Vh5TJv0vheO4m8HiOp5cetfjxK6fzcf6MzyTgqsuhFzjF91UXTjC6uIl0m0FKT7WRdAuvPRK4z3VBcYdJ8lC6bpHmCD+iAPW8qByeuT8UGmQT0CVxS/lvugtZftCgMuk4QnlZbKNOwvndA9h/CkznKHnjujPa6Am4vjohEIfqpgoJKkozPdDxCCZRA6CPFCJxv1Rzn5oGB6pgeuEnb5BNMZQN2/TCk33UyVJg237oGF05bItecqvBkb90eYtuLxlBlINOoQdjI+/Nd30SvximBhrHrkVw1zfWN2sQu/6HUweIVHnLadveEP17AlV6g8tCoejT8irCqNaeXRVz0pu+Sy04Ho6J1xPSkfiQvStXnfRwf8AdVT0Z8yF6FuEQ6BRQKivN+kbp11MdKfzJXa0o5dJQbGKY+S4XpCZ4ge1MfqvQsEUmNGzQqn6cBQKDCKgiiinignVRQqIAUBlEoBFcfj7r0GjfmPuhc3Ua6NLR0LRIbLnickmfkVv4+8NrUybhrCffH0XAoy5zqrvjuT9yqjR6x1M8weWz0P0Smq5zuao4uJ/MTKqdcQcneUuLQYPZUaHYgTbchUufdVtqcruUyZRcZuDI+SCF0O6gpK4lpIFjkIuMXF1bSoVtS0mjRfUjPK2Y9yDCGyO4VZZGMdF1dNwXiFenzU9M8D/AHez81pZ6LcRqfiFNn/J/wBE2GPP8s5HxU5SMfNekb6I6uJdXoDzKb/2R1Gf6qn/APaU2GVV6Pah2pov0NQyWDnpOP5YI/UyunSoudVe1wAaH8wb3/m6ThfAanDdWa9Ssx45C2Gg2mFrpaIavS1m1Kj2B7rlhg/cWWarFreN6XSA06AFeqMwfZb5rzmq1NbXVfWal/MRYNAs3wC7p9FXg+zqmkd2Kup6Mapo/t1aLgNiSJVHCDYNvgpfounU4JxClc6cvA3Y4FYatB9I8tVj2H/Fwj5qo28H1R02tp1CbAwfAr3bKTKlMPgEncL5xSPK5fQuFuJ0TJ3aLeQWaq17GmBEEYPRLcWJmN078pD2UUClKY9kpQQoFEoHsgiindSAgikKIgIJCV1s7Iveym3meQAOpWCvxSg32W3QbmGW802KR1ek0S5wA77rg6vi7203sF5/xC5n/UXOs54A7lRceuGt00wKonwVrKjKgljgR2K8a573N5qZJm8A4U0+rrNM06rmvGb/AF+pTTxezIhA2XL4ZxcVoo6kgVMNPVdaJEi6qEQPgmISlAIURQz4oBjKByj5Id0EzdDdFDGUAPZRRTeyDyj3CkQTJeLX/ZZHaY1HEVjyA4DTc/fj2hStqY/02FxOOQTPmPqqP7z71Her/wBrBM/cKyFrS9zKVOwa3lsZFr+P3us5eyqx5YbtEZxj9Ep07AeZtydnFVWDj6uWkfljER9FUWA81AtGT7V9oH0CpMhjSSQDvOCP5WimQXGQCRsd1ncJDmETF7DEfsZQWCpIk9LiMfcq3TmazZMQQZ69lmpv9sECQTEdZ/YK9sudJMgCAQfD+VFiqo4mm0EyQSSfvunfU5ahcRMm3dVOkiN+X6pHOIAmSRmfd+iK26d8UyTtf3Ja1SA6R2icpaZmmYJg7Hv9ws9V3MSCZn9/rHggFRxDjOwuJQY6WzkZQqXBcCfw4931VbDLYBmfv5Ijdo38oe4CwbvtMfVZ6j+YvJuQmpuimYtPxVbyS57SczE/fVFNSM1Gjqu7oHA0I3HdcCgZcyROy7OheA1zTkXCzWuXG4m/1nEKlwQTy+EfusZsZwtFf26ryAQS4kiN7qt4PMZyT0W58c79VC4hNFvBAdhhHNttkQEzc2QF/FFok5QWYMGCCtGlqcoh1wMjt9/BUuBMECLIMdyPm8dI6qLG93LTqc7bsdnt7krzyu5hcH4feVU15ILCZBxI+/BGm7mBYcj8M/fdZbbKFTpfoIV9dodSImQLye651Jxa+NwumYdSDgJEXjuk9VfsYiIbcT3SAzundaQQZHxVWT+kr1vMsBnBhAm8AyoLeKBMYt5oDvIRwLJAZEEKT70DTOM/NWNPs+O6omTZWNxAv0QB5ggAqA/vKWqbAo0GPr1GUqbZe4wAO6jTTodDqdfXFPTU3VHHMCw8V7Pg/onQ0f8Ad1hbXq7Nj2WrZwLQs4fTGmp3c1s1HD8ziuwuPXVakAWEDARUUNlzUpKR3QpiUpKjULEXCljlAkJZ6LLScgbduUDzHOOyBqOaeoVgcHCQZQVQdzCOcXPVMW9FI2IhUJE5QNk+Ep7YQVuMi4VDo6Qr3X7KtwkyiJQEnxWotgWwq6NO8hXOEC+6KrnYoh8JCYNsDqi0z2lBoY8OEGCj+A2/D8lnaYMdVex82KM2LDdsZC4HENIaFTmaJpu36dl3hawwqnhpJa4AtOQQpTm48wAJvurWsa4WwtnEOHigPW0r0zkT+FY2hwsRbEAI6yr2NApyMlLyweyId7IBMRsUjqrSYmIRQr1TRo1KgbzerYXwN4BP6Lw73lxJcZJuT1P8r3lHkqksddpEHvP7Lw/E9K/Q66tpnmfVuseoOD7iun83P+jO502OB2VfN184ULpv07oEzddHECYylJkWUmL5CAzAGUAJlvcbITYXvhQZIylmG3MdkFjjIFphCxIAv4pXGwB3ymaDFoJKB2n1jrCwVhhu8pZFNsAyTsgJPtGyBgZvjpKM9BjdD9O6kx2QH3SphAdk5pvaAXMc0HEhAotiyhE+CgtlEAuMASdoCCRuj4fBO3T1nfhpvJPRqNSjVogCpSeyf8mkJoSJ3U7gYUmcLWzhmsfpW6ltB/qXHlDyLGTHzt0QZRdEX2t1XZb6J8YOdMB3NRtlaz0P4qcspN8aimwcLG1/BML9lfxHQVuG6s6bUcpeAHS0yLrO2+3jCoVzfVvAAljrQvReiI5dbUaDP9s/MLhlocBzYBm20Lseibp4s8bCifmEo9g5ZeImOHag4/tn4haSFk4q6OG6juz5rDTl+jg/vag9Gt/Vd5pXD9HBfUu/4j5ruNwqhiocIpSoPLcb9vidRozAb7wvTG3kvNcQHPxx42NRg+AXpSlBCKAKKCBFBEoBhSFFEAKEolKTCK856Suc7UCm0SXMDR5k/oFyiQ1oY27Rbx7r1dTgbuJ1H1jVFMWa32eiw1vRLWsvTq0qg6TBVRwJjIhI+pGDA7rbqeEcQ08mppahA3aOaPcuc4ObYggjMj6qgv8AaFshd3hXo7X1tNlSs9tKm9vM0i5P2CvPttciBsF6/wBFNcX6f+nc4TSMgE5BlSjpafgOg0rJ9T65w/NUutOlHJULWgBoGAIj3LQ8vcCQLBVUXQyq82Oyy0YN/tz0SgIl0U2tFpUiBZBCJCqII8FaL5RIsgxaokUXRkiyNFnq6DWmx+qfUNmm7ZMRACBMm2ET3TAQECEFcXUqUmVWctRjXg5DhPzTEQo2+UHB4hwGkZqaVwpEZYTY/Rd/hTg7Q0yP8R8AFyeO6r+m0RaPxPPIO0/sF0uCCOGUu7QfeERrflJlO7KTrCKBSkdkyBQBTdQqHsgGVFEe8IIETZpOIQCYiWmTAQef4pVeHEufHQSuS6rs3dNxqvOpPKbDeeqw06vsgbnvhZbhjWAqEzJ7pHNpky6ADewypVpgbySPkka2RyzfIVgdrRRI5HFrT2x7k73uMTBOxwlYZEOYDGSE4qQIOO6gge8iXXAwTaPdK9ZwbWf1WjAeZqM9l07ryYDTcGZ2nC3cF1v9Jrg1xim/2XXt4+9WJXrCEpsnNxYzPRKVWSzCkonohhAFMYUU8EAQhH9UDlACFCjvm6ERsg8cYFhtgKtzm4IlFzwbC6qI5p27ytMo4NOHR4pHU+dwLrkYcDj7/hI9pFxeFXzEQSTIx5IpiHNdzGxG3Xt7vFO9oeA5gkPBaY2JFvp8FWXzIfcjeM/coNIbJy11iBsD+90FDXcjYFyeu6u09SKkE3Dvl/KWoyHc7SCCbEY+KrBhwe0xB6dEGhwwQIjoUj2SDNh1BVrYqTa4PMB2MfoVGgi0SM3GfvCjRKZLacGxBuI8VTXtUu6xgz4/xC0tbyeyME2IGx/hVapkBpiZkE9MIVSZcYOS29kjJEzaTEx4J3SOR/Sx8lKrIEgQJmB3j6IiU3CSCLEe7KjrEObg/BIyzhPwCtLLEAyR7WM4/lAGiH4iYcCupQfFQEQA4SY3lc2nDmgzBabz0P3C30mk0wRlpO6zWoy62jFQuFjkx28P3WAmHSd8juV3a7RW082BHUYXGeyCCRANjbH2VZU6il7YuMHCgE4sT8Fa0BwjEYJOEpYQ6CIK0yriTjyTMEuj9ExbHtAeIQYPajAQXuFhuq3CCOh2HZWuEttJE3hRwkCRn7/RRQmzHZI9n3T+ic2dzYIPMO8pWyads2jy/ayeLCbxlRVnKC4OBkO+C6GkdzUC0ySMLA2wbvFsffVbdEeWpMyOqy3FFS2c9esKjOT5q+r7JgCBNwqSBzECw6r1c/Hn6+iIPfzQd8eygt1CjjPfvC0yAMiAp26bpR9wiTOQggPvVjTawVeO6YFBKgmmey73odow6pV1tRkil7LJ2cf2XBJkEbHuvd+jemNHhWlokAGtNV3ef2C59303z/272jperpAkQ51yr/BTCJXFopPVA/FMe6qeYuDEKLBdAyYnuq3HlvlZapNR0EwRhNRfzDkcZI6rLRy6VJtIwk5SCQcotcAeU7ops3F42Kg9kyLAoQ5pkfynA5hfKCwO5hbKBbOFW08pgXHRWTObeaAJHKzKVwgSgpIlANTx1U7BEPSN4hWuEqtroCeZF0VVF77IAQexTGzuxUNxKBXWKLTF8EKG7ZGQl7jIQaWOBEHdCvIHMBKqDouNla13O0tN1EpYFfTuZs4RJXCcyDyusRldylDX2MgrHxOhyxWaIEw79PiYVWeq5rmAjJHgVUaIJySr8mQPJQWP4QjSU2indtgOq896X0j/AFOn1EWews/+39nL0jBJgrm+lGn9ZwYvAk0XB3kbH4kFXn1TqbHijawulJjIsdkTnM90hzGy7POJMY3SzBz5KYsgTv8AqgDjBlA2zso4yJlA3MzPigbJk7Kzm5bi7jt0VTTFyJPRWMEmTc7oGaI9pxklODOUgtbJRnreUDZxY9SrdNQqamuyjRbzPeYa0byqQu16IwPSDSzuT8ig7LPRLQ6Smw8S4k2nVN4Dg0fFdri+i4XruG6d2s1YZQpx6usHj2vNeR9Meb/2irhxJAa2AfBdTWn13/8Ab/TuyWOb/wDtELKqNb6OaCto6tfg2s/qHUbvpl0yFr4G/TcH9GHcTdQFas90d+gE7LJ6BvjiOopG4fSW7h2jqcQ9GNdoKJb6xmoc1ocehBQZj6cV/wDx6Gk3xetPGdV/1v0RGt9W1tSnUBLQfw3grnM9C+JO/E+g3xcup/0Srw70W19CtVBe72/7eLRZB5XhPDqnEuIU9PTwbudH4R1XtuJVNPV4DxDSaRsjRsDRHUQVyqfL6L8ANVwjiGrENBy0fsqPQ0+v/wCo6dxcTVpSg5jvSTi7s6+p5ALt+lOt1bdJw3UUNRVptq0/aLHxJsV4+YN9sr1PECNX6D6OsDJ09TlPbIVHK4bRo8U1Fb+v1xpubT5mvqP/ABEbXWBvjPmqx4JgVUaKZm+R9F0PRS/GQ4GAWOzuudRu4AXJXreB+i9I6P1mvDhUfhrXRyonx2je6wcZtwuv3j5hcz0i0DeC6RlTR6/Vse93KGGplPwjhvEOK8KFWvxJxZU/I5k4WcXyWejoijXd1cB7l2W2XM0/B+K8Pp1BpqukqtPtcrw6SuS30vrU3clbQtJBgllTorhLHqyp3XF0/pJSqkNOlrydmAGVrPGdK0f3RWpT/nTKi64tc83HfGu34EL0pzZeWp6mi7jLajqjGsNXmBcYtJXqKdWjVvTq03/8XA/JKGworOUEWSGygGEUqMoD4qIKSghVT74ycJzi5Taan62v1Db3RXQoMFGg1oBlM54jMk7JQ4tdyvIM7rO8eqfLpIO6i4sc1xuCbdQqK2ipai2o01OqDvy3V1LmM3TOr8jS11yN0HD1fo/wqof7bX0XdGO+qz8P4I/h+s/qaNfnpgQQW3v+4XUqVPW1IF5VtR4o6J4GSM+KqOgx7XU2xcG0rKykXM5RaXX8lloa1un0r31D7LG80kYiVQPSfh7dPzmsC8jDWlQdMiakC4Fk5ZZcBvpZomC1Os8nsFU/0xbinoz4uerlNj0YZCjrCF5Sr6X6k2p6akw93SsVT0k4lUxUYzs1gTDY9fqWFzA0GATDimLSf2XhG8R1deq4VtTUeCx4ILrGQf1KzNq1mDlbVeAMAEiVcNfRADF8qFphfPWa3VaeTT1FRhdF2vN8q+nxriTbjV1CB1Mphr3RZZU4N9l5TT+kPEWgl1VtQdHMH6Lpaf0j072tGpY5lQ/iLW2UwbtXo6OpqMfWbzhmGnC6tBop0GgCBGwWCk9uogscHA4IOV0XCBA2UUjilKJsggCEbBE+CCCIKTOFIlBIU7KKeCAgSUmqcW6WoRYhpunAVetvpKgOCEHgNbU567pN+Yqmk/ldJOMBHUyKrzcAHMdVWbmCLnKRr22NdzsIcYJvbb7hI4EZsRgqvTug+0bdJwt7Gf1MEiCMWUvpZ7ZWm0TBGSFDYGSSPFW1KXqz4Kp1zaxU0wttrnpKBfyjmA95SuO2e6QmBBtOFUe24BqH6jhzTUuWnlBnougSuH6JmdJVByHLuFVkpKVGfNAlBCeqE9FFAYygGVN5UUlAFJlRAojwxPf4pC6fAd0OacXHzQcJzaditIYyLYPySOgidxgwgTGfkiHAm1z4IEqCwdsdpx71SxxaYIkdOq0gQD0PQ/e6oc3lmcHHZFOPZBAMsN2j9FTUEXBtsRumpugwcbEJ3WcSLzkEZ93ggr5y0MeBJZkE5n9gtpI9ZTLbSQZjr+4WJzfViRIafZcCbiPuVfT9gU2kwRfOc/opVi97J05IEEEQI6TPySvAcyTkAEgd5RpO5qZYTMGcp6Y5mgnDhET1j9Qo0xhvK4sif1+wmY0OpFhvFwPvv57Kx1MuHM0w5pgnxVTXEYscgzg/YlEZyOV0kTBk36/tdWU5MRct26q17OeHNgEiQD2yPeZ80hawhrmyAdlRCwMfIuxwkSdvv4rbQ5gYBjmgT1KzMd65ppG7h1GcptObOaRBaBefD6rNajbHM0tIMOyFzatM0n8jvaa4ZO66tSDUJEAzJvmVTVoetBYfxD2gev3KzPq2OMQabiCYHWcfYCcn1gvZze6sq0+YmLOYbzvH7Kh8ioYMeG66OX6tIkGYtkQqC0ioAbeGyvbU5xItUG3X3qOYHCW7Y7IotM03TeBIUEmkIEkW9ylC4uIticQiwQXNM3ugZrZa6MZgfsoRLbHOL+P0T0zLeY4Ij4hLHLE2I+p+qjR2/hN8XErXp3RUG0/GVkYeV0Ynp5/SFfpz/cEY+f2FitRZq2+1YTP3+qxuuZIjpAXTrN5uQkwTjoY/mfFYH0y0XaQRlp7L0fzvpx7nsgMjOEHKNyoeuAurmWYU/XohM4+IRmO6CIjteEvn8URYZlFWU2l1QMAubDzX1TRURTAgANY0U2jsIXzfgNL1/G9IwiR6wH3XX0zTHm5niwJgW6Lj/RuL+YB3LuoRKjmg52UNsxOy5qV7gGkk2CwvqPc8xYbLXVuIWRzYMhZrUACbkXVVYFjhUbkfFXD2vZwR1VbxPsm57oq+RVpB7TM9FU/HgqtE/lqPpHH4hO33Kvc2CRkFA9N3rGQYBGFBIMEqljiyplaSZHMLyoIR5SoDBgqTIvYoG3cbSgcXxYIEE5Qa5Nk2uiqnNgyBfxRFgi4Qb3KEztCAtEmU5sEotmyBPXZADcbWRbcfJK0ySnaL9UEiDfBSm1lYRPklIm+4QIDGUzXcpB2wUpEZyoLgg7IDU/tVQ8Xa7KvqMbWpOYcOEKumBUp8jrwm/BTbBs1wH370ZrhAOB5XCHAwUS1X65nJrHjAd7Xv/cKme8o6T4jbG4Vtei3U6WpRcQBUaWm2J+5VMybWWik6QAor5jVY+nVex4h7HFptghVm3Zek9KuFVmcQdqaDC+nWHM4DYjK82QQYIgjYjC7c3XDqYXyQxhH4IGy0yUmfDCA7om2Uu/VA7bmfim5pENMDczlIDNiITC2LQgcQLC8J5vEJB2RB6eSB5kLTw7WP4frqOqYJNN0x1WWY+ik7IPeamr6OcdLNXqdV6mqGwWl/KfiunSo8Id6PPotres0DPxP5pjfK+YrXT4nrKWhfomV3N07/AMTIF5hTDXrWcY9H+C0ar+GA1q7hFgfiTgKj0Vr1KnC+LkVC2pHPIOCea68fnKIdAtIByJTBtdxbiFQe1rtQZ/8A1hXc9EeKMo19V/X6sCk5kxWfk9pXlxbxUxjHgmDocc4o/i3EX1zIpj2abT+Vv3da/RTiVDhvEqlXU1eSm6mWzyz06LiTe0Qh8+ioeq4OrVHN/CXEt8CT+i61Li1FnozV4aWVDWfU5g4CwwuLPSyk9bhBdQqeqrMeWyGuDi0jMLpa7iGj13E36l+jeymWBop03gQR5LkTGTKZhuCbINlNzDqeamwsaXWaTJHnb5L6pSvTE5uvlehYXaqm0CZcAvovGNcOHcIq6gH2iIYDuThGenjPS3iH9bxRzGGadH2B3K9h6MU/V8A0jTktn4lfOKbDXry6SAZcesr6jwhvLw3Tj/8AVt+Sv4laK55aFQ9GlfKnNDqnMRMm6+o693JoK7ulM/JfMTkdVCO/6NUx/wBUpOGzSfCxXuItBuvH+irJ4g4/40/mQvYbpWnk/TylSGi0zgxgeahEgdl4rS0+avAEEL2fp672NI3u8rg+jvDHcQ1jWtkNBPO7oBH6mEGrh2h4hq38ulfWAGXB5AC9LpuB6ym2a3FKpPRrQfmuxQoUtLRbSotDWNsAFaDKg5L+Gapo/taxrj/+sp/QhcjX8R4nwozqtAyrT2qU3wP2XrYVdWkyrTcyo0Oa4QQRlE2vI0vSmg61TSVmdYIK1N49oHGHOqMP+5h3XI9IeEf9P1HNTn1L7t7dkPRupRdxem2uxrw8cgDgmLtd0cS0T8ammD0cY+a6Ohq0QyRUYS7uhr9Dw6npqtevo6BDGyfYF14SpVIf7JjwKmLK+h1CKg5WvgdUaYfSPK+XsOD0XgKPE9ZQvT1LxGxMro0PSrW0rVm06o6RCmVrXr6p9UQ4XYVz6tXnqHlsOkrkD0so1Dy1KVSkD0MhWt45w17pNdrT3BCZR0aLYcq+KVhT0rnEwBeew/hNpa1Gu3npVWvB3aZXnPSvih9YdDRMkt9sjYH9kHDq6/V6tpbWr1HB1i2YF/Dx7qASL48FnpEet5QZIuSFqEkWuR2WkMWxhFont5Jote4HZDyjogBbt1QNuyJvv8VGsL3crQSTsAgr5yyoC0wR26+KaQDyiY8VrbomUx6yu8ADafv5K1takIFOi6DgxE+/6LN6anLC5jhEtgHZxiPeoWFreYNJb1GPguq01Ko5RQkDYPH7Kurp2tJcWOpg9sffip5Hi5zLZET3QiWgxPKbwVoqM5Wkg87Tgx0R4dSZV1RbUIFPLiTFgtMur6L06lI+tJIY44mxXrn3815V3FuH0qjKNPUMtaGgwF6sCaTHAyCLKKpKWE7hBSEKCIQoogmeymFCp4oqQoO6m8oi5wgLRJxKr1rT/SVABMC6xcZqVGOY1rnBhGxysdGq8/8AmcJ2JRqRlqPZRpQ54DXC9PlkQfvqvOVqRpVyHN5Y26L1LadKqGvLIcDk7R+4lYuNaT1tSjUYLzyuI3lc56rt17jiU2EkkC267WgpEUwXCPFaaejoUqDWhoJG5G6dr6bRBIAGQlrMjLqdOSSW3By1cyvSIM8sFds1aLncoe2T3VOp0/raZDDcYUV5+pIsYsq+aRGSuxU4a/UwaY5ahFwQt3DPRwtcH62CB+ULpHPr02+jVD1XDectgvM+MLqkoBrWtDWtgCwEYU8VWAJlLhMeiXCCFAooeCCFDwUwh47ICc3Q8Aoog+ff1LnGXQ6OowmDmP3LT3WH1kdJTiqCImAtMtThAk3H+QVTgctNx1RZV5TIsT0TQ1+PZJ7IFpaibPMR+qd7QW9ZwQs9WkWOk4O8dUaWoNM8lS4GJ2QJVDqTr3ad1ZSqc8NBuMK57JBAEg7TlZGtNLUNAuCc+5FaQ2SSPaa4w5p3j77dJS3DmgSQLR0ifr7kW1BTeHAyHbTZF4bzufTuJnlnBMfCDHwUWLGvh4gZF46j9rq6mYL2YIJi+VnefZPL7jt94VrY5gSbmJMZn+VGhfdxLQCHD7+izvMOMDmiPP7hXMM0wcXEElV1T7RAGWwPL7hQPTv7OQfazuI+YKqcOWoQTIJjz/i6vo3iJkHMdP2MpNSJlxFniWycEfsqKh7FQOGW3xn7K2AAVucQQ8RPj/P6rIQ1waW3Jx4rSxw9TLRZsEeQ+oUVop3qkEAAQ03zMfqmc7leHdbSRmVWyfWnlOYPx/ZNXAiRgH2fvwustKdbRAqtIsC4R5z+65LxDjNiDBt97LuVvb0uYIsCDj7K41dsHnIjmALrbnPxC3y59FYJcRMSnYTMGzgblJTcGua4iY/EJ+9lorsHOC2/MM9VUhG2dzCwJ/kJnjlcHETGUgk5w7r2/eyvb/cbymzvHP387ooUx7VRp3EiR1+4TFvPSDgIIzKraS0e1Ys+RP1CtaILgDAcPooqsOiOa/L1OPsFXNPLUBEAG0A4VD28roN53jP3lWAyQBm2+fuFmrHYotZVpcrrweqzVaDqBAeOekTAcDcfVSg+KczfK2U6ralPlqCZtBuDM/p5qc9WNWa5LqJnmb7QB2Gfv+FRjGy6uo0nK4Pon2v8T5dMiPFY3hhMOHK4bxmF6ee9cOucZSEtxkRPVWVQWHlLSCe/0hVHqLrbA+AREbgnuClnrZHGP4Qeh9D9OavEaleLUWfE2X0CkwsptbawXlfQjT8vD61aC7nqRHXlherpvFQEi0Wt4fuuPX1uGa6bGxGVHAHKUtcHAi5KaQc2KwrPUcQYEgDBSRzXFo2T1a7QSOUmN4VVN8GRg/BZahH3MRBG6DjzCHZGCrarYEgAg4KpmBGVFZp5NYwk2Mg+YP6ra72gCCsOpEOY4WhwJPgVtYZbBQI4QZV1F0iNlS62U1I3gWVGkCfEbpXfJMBIkWlA2tlQKTGBMItv2Kkdbd0hdy73QPnAlDBlM0yJFigR1t2QTGcFI4wDCfPdVVTDTFigDHe0rcXCysMXC080xvKC1twgbX2CDbJrHKKRwm+5SxFz705thCJHdAtN3LVvg5Wh7OZjm/5BZX9SPAq9j+anfKJY53EfaFGqMObCyCwhbtYObTu6MfzeR/lYPFRqT0BzIVtJ0Ko3vsix0FFXayl6/SmPxM9pef1XDtNqRNSk0n/ICD8F6Wk6YlcrXs9RqCAIY6480X08xqeAPb7VCpI2a8Lm1OH6qkYdRcY3F/kvXPqDM23XP12qZRpOe42GO63Oqz1xHlqrH0zyuEE3goN94RqVDVqOe7Lj7lAuscBBaMyE3sZk+5JKnkEFnMwYBPiUQ+TAEBVjyTTHkgYHzKPwSDNkQeo7WQWZU8UkyLFSZygslSYST5KA9EFgNu6mbzEJR0PwRmEBm3QqT0shKBsLBAZhAZAAmcAKC5znErs8M4U6pT9dWJpUyLuIv5fxCluLJrLpuGvrOhz4OeUC4nr0t3xhdShwFhEOfUM+Fvgt1JgZT5KNIUqQ/M93x3+MFN60sIAeXE9s+5cb3XWcBwvgzaXEqby4kNPMZA28Fr9Jg7iVOnR09RjaLN3A+0eyqFWpu4AHYmPlKJEQ6oCYwJx8lZ2l4cHT6CpQqEuHNGCB4r6Nw9vLoaAIiKbfkvLF4IncZHRd3QcY01ZraRJZUFuV2/gtzrXPrjGniwc7heoaxpc4sIAAyvnT6FSnUh9NzCMhzY+a+oNcHCRcFBzWuEOAI7hb1h5j0Tb/ANxXd0aB716gGSqqdCjRcXU6TGF2S1sSnblRY8d6ePnVaZnRhK6voZpBQ4MKpEOrOLv0XD9OH83GKbOlID3kr2XDqP8AT8O09IQOSm0H3Ifq/JWLiPFtJwxoOpqQ52GtEkrc25nZfMfSTVu1PGNS4mQ15Y3sAi177h/G9FxI8lCoQ/8AxcIK6K+YcMe/T1KVZhhzXSCDmF9Na6aYcNwjLDxvRjW8MrU49po5mnoQvnTKztNqWVWWcxwcD4L6r+IQd18p4qw0tdWpNEkVHNAHiUi49f6S8TbU0GnpUT/rgVD2Gy8i59/HsrtSeUNpB3NyNDJnp+90tNrS3mdYDqEUktAk2AVL6gmG7o16zG+ywkjrKzFxcbW6Rsgd2JOUpdAnE/FQO5m3OPikN7TA8FRbQr1aDi6jVfTPVroVNWtVr1XvqOL3vPtOJz9hWUtNX1DSKNN1QjPKMT/CuZw7XCw0tQE9R9UFGnZ6skkyT0WgvAbLcnuiOG69rva0tQzjlEz7le3g3EXY0lTtzCPmno9s3rbA3lH1ki1yVvZ6N8SeySymwjZ78+5I7hVbSvDdZytm8NdJMLNqyK9Lp31r/hZ1jP3hdFop0By02gHckqsP5RAgAbBKakicE7ThYt11kkWO5CZLQ5w3Jx7/AOFQ2m9zi9ziZ3A+/vChcRbY7pnVoNxAHQrKqgypTBdzQB+Ubq2nrKrAOa7ALgjZAVQ67sARbf7Kcta+mLQDkRmPuUQ4fSrwaZLHkXaMFYtXw99WmfViHjLZzCctLXAtkAHbdaf6htU8j7PG8q6WOHRollcCo3leDcEY96+t0gH6WmRaWg/AL52+Kjgyu32h+FwK9O3W+kFGmw09Bp9RRgcpY+DFu63LrnZjrvpwqi1cbUekut0jebXcGq0mf5A2VdL0x4fUMOpVmnoQmJrtlvvQwsDfSHh1TFRzZ6tKvZxTQv8Aw6hk9yorR4qfPqpTqU69qL2vPRpmFpZpovUMdggzxOFayi4tJiOid5YywbH+6VT68g8rj4GUVRrdO2vRhwJLdwbrlikwH2KjiBkOH8LttPOCDkLla2j/AE9fmA/tvNuxU61vhUQ0G4mMJD7RMiUHOg3wpK5ug8oObLJqdLzHmpugjfqtRcN0rqoGBJQc12nq1LODQBkgZ96uZRdSokMME4KvpvL6jxUIaR+VaKNH19UMBtuqfIv4PpjSoGpUJc535it5vlAANaGtEAYCJt2W3G3SmxQlAmED0wqiFCVDm6UlA0oIKeCCKIEwpPVASogpKD5nUpcpkhwnEiJ96rLSDbyndaG6qo2xMjcFMK1N4h9MSdwI+S2yyh7hn3gK1lYgwZIVhpUX3p1C2dnDPyVbtNUabN5h1aZ+/coL2VmuHKbzsQlq6fmBdTMx+WbrKZGRj4KynWLSLmOiB6Goc32HbWEjKve0VG+zYnEH7+qqcKeoFzyv2cAgxzqTgyoI6HqgVsH+24xBtI6/wg/nouDmGC3BnH3PirntA/uAS4YP6qtkOgOcBPU596K0CoHfhbyuEjlODHSff8UanslpbcHed1lLCKrgADJkAHP2CtFOrMscZBwXCZhZsalFhgFp8Qn5ZBcTBGDP30VUgVOR3MwjzB+W/cq0fgJnH38yo0am6HOcdojzn6JtQQWPa6DDpaR99AkouiWnJGPBNXgFgN56d0GZogcuSMX++i0sMtgGzug++qykw4RFs2V7H8tT2bAACfH91Ua2O5eVxMeyNsZ+iDnTYHf5D9lQXAVGtGAi181OY39rM9f2KzWmgGdKdznOVzdU2wAEg7Hb7ldGiZp3uOiyVgCJcZabEj5pynTngQ4gyPEYWumeegGkS5hnxH2FnqsLHXs7EDf7F1ZReab2uBkdOsLdYgvb7UAwHHbY2/S6DHFsAmIvlaHsApkNu0XBO0fsY8VSRMWiduiirbPIe0ZEEDzUYJPKTm/hEfT9VW0+rdJuBlXFs3btcWwf4soovbz05I9pp2H3/CrAJEAwRkdZ394VzXSL3IyECxoMAyMROfuY+CirqFRoaC+4Pb6K7/Tktu07g4WEhzWkh2DKspakObyVDyuyHA4mP53UxrW+nqWlvte0BiRj796WqxtaTRdDt2zZ3u+5ysJqQ4wCDvBs6P1TtPMOam6SOgSbC+1bwGkseCAfy9O4/gBZ3t5TB26b/fitznjUMuIqNvY5+x2WasCGtMWNjIwR+w8F3561x65U47xlDJg5+ahsYG3dA3II3yIXRh9L9GKMejWmFN3IXNJJjMkrq0m+qpH1ZLgDHtHouV6MCo70a0w54MET0gldikz1VENNyuN+tkbXa955pZAw4W96ZxBbJNhuCiGDlgCPEZVFShTN2TTJ3aVmrBBa6xMg79VXUpctx5EKtzajLjlqg9LOCjdTy2BM/wCLxBWGllOpPsPwd1W9vK6HDG6YPp1fwnkduDumc0uZDhcfFBi1Qmk4i/RX0XSObrf3quqJpkG4IQ0jubT0yc8sHyt+iC94i5VbXcrp6K03b3CzusVR0KdQOAj5pyJwsNJ8FbKbwR1IUCuBBukgG5VtQz7PXshAGLIEGZAjzT5FrnuEhEHqEwtnPRBAbYVGoOwC0C6y6lAjBZXUzLY6KptmjumpmDHVUXtdJvaUxMY2VTXbHCYmQoLA6VIh2LbKkOgwVY10hFF4+KVlt4j4qyeYd0htvBGyDJUIdTqMJiWkZyW/ssGPJLxaq+i+kGuIDtUwGBkO/dO+xWWgJnCGCgTHZAm6qtVF+xS8Rof1GkJH4mXHdV03Rha2ukQbzkKDyb6oDZK87xTVGtW5GmWt+a7XHGO0lWuxpDQ32mzuD0XmDe5uV14jH9L+BhODA6+KUXsco48V0cTcwNiIQ7SofBBAfmpMYQ8UEDSjPW6WVEDzHdSZ7wl8Uw73QEFEIC3cbIjPUeCBmnsmmMYSA9fknAkwTB7oIT0F1PET2KhtY5GQtug07ajhUqMsDYE2djqpbiya28H0HtNr1pifZZP4p3K755QJqOB6CVi0o5hzTLf/ANr9lc58HqTsNvv3rj1dduZhyXVCCBBwBCR1ItAiJOwOff3TB3LYXcbePu+9knNI5ZkneMx+n8BYaIKwaQAJ6mLNz9PFXUtSTLmtlg/yH4o/f9lUaYqO5W3aPxEDM/wo5vIA1kSTAE4VRogVBzN9lwy0BVhzSeVzASMkgSs7avqyJcJO8z0+/ktb2CswuLoqDeI5o/dUdThHFBS/sV3w38riceK74cHCQZC8NPM0gyCO+ERqtSKfq6derSI/A4Oz2XSdOXXH+PckSlFly/R6vqa/D+fVVHVHF5hxEG0LrFbc3z30rd6z0ie3McjV9AHs0wOgXgdfGo9L4Nwa7G+6F74qk+mbYEr5HrXes1VVxuXPcZ8SV9X1D/VaSs/HKwu9wXySpeoDmVItdXRsJp02i5Nl9JDeWm1o2/ReA4YydZpWnBewe8hfQHYuhPoswvnFfTVdX6Rap1Ck6qaVR74aMEG3xX0YWEleV9HXt0jNbxCqPa1FZ3IJyASoOM3g/EXU31jo6pDDdvLc+S5mtGqYeWtRfRH+JaQvdnjVYv5m6ckKwcW09Ucuo0rgDmRIU1rHzTlJzITABvdfRH8G4JxEF1OkKbutM8pXPrehlKoeahqntbsHsv8AorqY8XYGRdVwZgme67+o9HKjKvJT1VB8f5SCrOH+j3/ec1aqypTYcNH4iFdMX8Fo/wBPpabXMLXO9p0jMrt0NP6z2nWAWgUKDYc42GwWbWaqWllKw6rKmpamm3XNo02ggZK216oJgESuHpKZFcPJxuuiXy6fkgXVaxml0VSrUghm057e+y8hV1b61V9aoZe69vvtC2ekWsFTVjTsMso3d3cf2K4/NJDTuevRRqNAqcxAnF3ffwTGpJmcYWYPgEjJQDpIATFbG1IyJJUceaLY3VLHSwnYnqoXQYHmoq7l9mwkn4T+ydpIgG+whVF0GBt1Tl7Wt9rJ2nKg0PeCz2buOLLKWBmD7QvnCJqw69iegRnmBBFjkqKZj/W04dkXaSV6L0S4g8vdoqjpbHNT7Ly7zBbNo6HK36GtU02so16QkgzHX7wtcs9R6z0qeGej+pn8wDfiF8yp0+auACvoXprWDOEMYRPrKnyBXhNKya/MLx1XRybGUoC3cP4bW1tQNY2GD8TiMJuF6B+v1HI0Q0fiML2Wn0zNJRFOkIA+Kil0GjocOoBlNoLjl0XK0OqTvJVTpNyqnOgxMFRTVX/HKzVD08k1V5j5qtp5m3yirtO/mEjIsra9JtWmWvEg5WAvfQqcwEg5HVXjiFKPakeIQcvWad9CzrsP4XBZm1I9k5GCuvU12nqNLQOYHIIlc2ppA9xdReGNP5XCY9yxeW51/qkvIGJVTqtRt2taeoJUc9wqGi2DUBh3QQtrNHzBnrjE7AYU8WvKRipuOrqBjaRaR+YGYXZoNbp2BrbkZJ3RDGUmclMQBsliSJwFucs9da1k7jdBzlh1D+K0qn9nQitRIkODrmVnq8Wr6a+r0FakDvCvjXPY6hulN1ymekGjcYdztPdqvZxbRPxWaJ6iPmpi63JT8FSzV6epdtZh8HK3nacOB80PSYUnopE4SkxmyAqITeFJlAcKIIoPm5bNolI5sY8p2WktkWglIWyZFvFbZUXFifNFtRzcEiO6dzOgz2SubGLqCz14fao0O7kYQNKk69NxaTibhVG3ZQEg2MeSAvpPpjmIkbkHCZlQVByPEjrOE9OrBAmO5Vj6TKolsNJ/M0ZQVtfyO5T7QODFiq6o9W6QPZdmfvoo9rmey4SNnJmH1jeVxgjogDXiBNnDFk7YdLcE7dPv5qiIJa4SRm6jXcp5SfP3IrU7+5SAN3MGZ+9rJqLyQWkwDYz5INM6d7jeYafK/wCiVtjDsncbxv8ABZai1xio2oBDT7IHT7CesZEg4Hu+4lI+7ADaM2wTH6BFh5qYaRcWP34KNKans0yAbm6VlSKQIAJbt1VpZ7PKbflnwx8FlJLDJwTjoqjTUd7QcDk5lGm6eYG+4nt+xVQPMyMRgIU6ha8E+aiulSMgxcbKlzoNjB+eE9CzoNxmZylrsIF8T7ln9VTVo89OWXLRYdR0WZljykzN2z8vgtjXRg5xI8f1VeooczeemQCLxGfctsWH0zw72MEdT9/ylqjlqcgkTdpJ+/BUNqcw525GT1lbIGpphpjny0ofVIaHNdbG0YI/lRjgCGuwcHp9z+qZgcbOs8YIOY/iEj83tNxbCKuFjBuRnuPsp3NkQDE4IOFnY/ldyusR+FyvZdsNv08vuVlRa71gIMB3YdFke3ldDYnoe61E8pDgL9esff0VVdrT7RwRJg3He/7d0hVXrJHtAwc9k7X+rcHAz1IVYa4kNEkHED78PBM1hdTIgwM26qkaXu5age0xF7d4/lNqGh1MkWBMYxEffhaFXBNIAwY7+P6K5zeanyuMgi98QB+gV5+l+MNQEPIIg72S7x03TOPtEnfaUrfad0ld/wAcX1H0cp+r4Bo2EX5J8JJXUqWAABPgs/C6fquH6anu2k35LQ90OAiVxrQE8rLyfJZKhDtyI7LWXezJB8FiLvbtMHqFmtRne1zTLXET3TMe2qOSqAe5CtqstPusszmzce5RT1aDqd2OkDEnHmpS1JaeV82z2T0qgI5XXGx6IVqQNjjZw2UDVAHN5m3B2Gyz6QxS5QfwucPj+6Vr3UncrsHcfmR0wANUAyC+fCQP1CDX+qpqCLq5okXSVO6oqaYV9N0EEWIWfBTg7jCDaz2jzE5UNjMyeqqovmxP7q8gBsjKgW5xbugLWye6a5vhQidkBF8XKy6q3ZaN5Cp1TfYk3hBVhoQa6DKDsItHsyfJUWzumyFW24B6pxiyBHGHJ2uhVVDBlRrowg0h0C26SoZEi5QDrKOuJUVxuI+0YImKjHYxDvorXib9VRxX2Hk/7eb3EK4e00EbqVqK3GMIYvlF3dJMYwoqxljIstLHT5LHgWV1J2xOUHJ9J9AdVSbUbUDXAXBOYXhu/VfQPSElvCXvbcscD5FeAcPasInZdf5uf9BAnFu6PY569UW3CBEiDkLo5IRCUjqITB0WcjAOMdkCeKmUxEJcIIpjKincIDHQKBAd0UBlMOqETuiEDCyZt/0SzGE7TNpjqSEBa1znBokk7FdSi2D6sfgbZ339nos2iaPaeJAbYSckrX/pU42HTcn+Fz6rpxHQZVimALDERd0fL4dFeyR7RHtAWAOJ/W/uWPTSG87hLzZonH38la90+wLgGP8AkfswsOi7mjcGd9h+yQVHVHFrRA3KqLi6GtI5Rk9Y/e3RXMcxjSDAi99vvKzgtdUDGyZgYA3n+VW15d+ISTYiOu33sqb1DzuMAXAO6cNnJ5WC0dfs/RFUPaatZrjembAtOSJ6eEbZstVOuA0HAOPP9lTzAuJI9nb78kryXPtaMmfvf4Ko3uaarQ8ABze3j1Weo6mJDjBdkn7/AFQ0tch4YRIOZ2VuqZB5QBBxIyg9D6N6r1uldQfHrKZkn/IFdpeI4RqP6DiFNxP9t1jJ/CDH8r22Au0ux5+5lfO+ePScPdtqrnwcvoeQCF8s1FY/19WqLTVL/ivp+krCvpadUWD2g+9avxIq4iCeF6oNuTSeI8QV8tc2KgJX1wtBBBuDZeL4n6K6r+oc/RhtSmTIbMESoE4IwVuK6ZowHc3uuvbOMmFw/R7g9XQzX1fKKpHKGg4XcFyixXqH+r01V5MBjC6fAFcThOmbU0Wmc4AsFNpg97/MrZ6TakaXgepdMOe31Y8TZZeCP9ZwXSkGJpgW7WUqx1f6bmInlLegCq1tTQ8Pomrq3MY3uM+C4vGPSBvCx6umfW6g/hZOPFeO1XEdXq65rV6pqvPXbwUkXXotT6R03V+bQcNbA/8AJWcRPkFVV9JeMOBFFulpE7tYf1Xn21q1VwkwBundVe72GuJAySVcTWrXanVa+rTq6l7n1WiA5ogDw9662i4npaNMUKbyCzPslczhmgra3UsoU3Oe43kmzR1X0Hh3DNPoKPJTYC4/ieRdyeh5g8X0R/Fq6YP/ACwmZr9BUv8A1lARsXgLra70V4Zra5qupvpvJkmmYlc/iPolwvS8Pr12msHMYSJfuirtN6vUuLNNVp1XASQxwMJdfUdoNLUqvEFowdz/ACV4/TMr6Orz6Wu6k8iCWmJHkpqatarUArVH1HHd7iVKRW57nPLnHmcfacepP7oH8RjAsCoDBLuqUf6ck5z3UbQkEwLwoLN5jae6WZBJGbAInYEzHdVFrHQ0fJRrodcSI3Vf5iMxZEPiQcAKB21OeoTkDacq0OLndT1KopCGiRE5v9/VX0adTUODKLCesWClahg8NsBJ6wow1a1TkpNLz2GF19JwVkA1zzRlosF16FClp2BtNjWgbALHk1ji6fhFQ+1WMT3uurR0dDT0+d9Pmaz2iCcx/C0zOyTWO5eHalxtFJ5npYpvtbPThcc4u7jHqmigKVOnNpmZWHSaYB0NF3dT1VlNgIkXnutuhpgauhaxqNkea7PO9VwnQt0GkDTBqOu4jdanXuU8wMqt5yFFVudBsqnuDriAeiZ575WV7i12YBwUUXOmQbT+iFOyX8T5FuqZgkILHNa4QVnfQ5TIuNwtJbNwbqN6G/ZBkOnYbgQT8Ur6XJfotJHK6HCQd+iJYSwgjmaRYzhVHP0+jB1D9QR+I2Efe611B7TeysaBTaGmwGEr71AoqVBExuqZgE+5X1T7BPTCzC8ACYyVR3NK6dLTP+2PcuR6W1A3hjWH8z5HkutpBGkpgiDC876aVYZQp9AXLVcJ/wDTyNJvPUMHC0Cl0VWlEknqVsbY2CjorFPqJXZ4VwStrafrRVFNhsO65wEmOq9twqkKWhpNAiGj43VjPVxgp+jz2Z11TyH7q4cEcMa6sfEArrqI5+dcr/pFQY1c/wDKn+6R3DtW0S11F/aSF2EJTF864FRmpoiaumeQN2GfkqBraRyHN7EL0yyanQafUj+4wB3+QsU8Ys/p/r5cD0spyz26KouIEZRFSLb9lHUxZOClLI7d0weDYFPnJmFBndSgz54SOpkGevRauUEXEpS23WEGTGLIteWmxiOqtfTBxfoFU5hH7ILTUFUQbO8Mql006gMEDBlA2PQ7yEwdzDlcJHWMIDUuQ4GClcJFxY9FB7Psm4OCN01Ix7LmgxuUDNqFlVlMjma1twdycq2zXFrSS0iWkbBUvsDNi67SFKLiGgmxm18fcwo1GloJaCDINiBuoLXFpyQUzByktGBDhG0R9YRAmTLST7Qg/f3ZZbEw4SbjEDaf4VFWmC07xuBnKusCHDBGI+/D4qw0+emC25OT3H8woY5zCWGHXA+P3Cd7YdLbg3BT1qJBki2QUtMyC1wsLkDbv97Ko1UCXU73Ix3HRaiJ25g74Ln05o1AQYBx3XUpctWmCIO4Wa3GKrS5bgkDcR9/RRpBwb9AthYHC1iO30WZ1ItdBvOCCkqWMlWlyuNRogj8QAyMT+nipQPK6MEfFaTJEAEOHXb7FllqMLRLcjAjC3rLa7+43mAhxx3j78FS5vNLHWOQQfu4NktCrLg0kmcff2VoqNlggSRuOh/hQYS65ZUEEZjYj79yajULTykwT0KsqNDmjmOMOA+nuWdzY/ECAdwFRrFWfZImL2+/pdB7RUpkNyMR9/qs4qOFXmJhwO26tc7lfIFjgdfsLKqJI8BsBCtDAZ5bA3+X1VdYcriW2m4v1VtMmMgTAIA+9wqRcxpc0AWvn77K2pBqhh/NImOoP0RoCXwRdvbxVLXc2oBkTzDy+5V5OmV18mSeqNBvNWY0WlwHhMKOtbH3+yu4fT9ZxCg0iQajZHW4Xo/HF9bot5A1s2AgeSd5gt3UpiSSq6kk2m284XFRrO5WTAIOxWAQ4zBAGI2V1Z0iMgZus45Q+AYnYrFbi8CRHNjqs7wQcz3V45Tj3SkqsBEgOBHZRVQHTKtY7mbyuEjr0VAdBvtiyvpua+0gHvugo1NOWkG4OCsfD6xdWrU33LIv1mfounUbA5XRG65Onp+p4rUabh7OaY6H91FddhnzQePOEGmIgJ3XFlUZnWMhQGEzhBjdKLIHDouDBHRaqVUPsTB2PVYwYsiHRgwg6DiBaYKWZsQsraux23VofFxhQXZvuFXXbzUyALqNqgmB807hzNtugwZhWmzYGUgEOgiITqgNsBOysBVcQ7sVYAgrqXHdIy9irXi2FS03hBaOisF2wQqmqxp80HK4zS5qfKMmWz4g/qFn0dX1ulpuGS266HFhGlLwPwkH3EfouLpT6mpUpYDXez4HHwKlb5bnme0KuYwiXyL5SkyVlRmyZjoKrJtCjTBEIBxtvNwfVDfln3EFfPiJJjIX0HintcK1Q3FJ5HkF4CIN8noV1/m5/wBAFhIt1UInGUQYMZjChEXGF0cikT2I+KWSDfZORNxYoSHWNjsggcDvCMSqyCOyIdGUBI6oJuYFSIQLHdSCLyQm8QoLoID7k46hIBGLd0wti6BjbysnZyGzeYz1tHzVdjbCv0tLn1DWDE++FPwn109PTDKTQcH2jfP2Lotbz1ACIaLm2VeWy6NoiQPvYKtohheRHMfkSf1hcf13z0tDzzQLWso1/OQxpgGwjYfUqrFMkm59megGfklYZE4L722n9rINodF2w1oFh99kJ53RJAJ5jO3u8I8pVL6kVA2YYxvMRO5/YBKx807GS88sdB091kxFzX81SwAaMBWVKkEMJJcRc/4j+TCzsF+Y4JtbKjXc9Rz3SASG+7PwlMVeR7IAHjZK5/KACJnMn6JGudUqBrRzOcfZaNydl2tHwRrSKld5q1NwMBRYw6TTPc6YJ3mF0HacubcAkbHddBtJtMQ1oACjmKNOJqqLQyWwC29l6HTcZ0g4Wx9fU0qdQMgh7wCYXJ19MimXtEEXx0VXBtHpuICvSr0xUDCHM5h1W+Lnpz/pNjyfOKhlpubm/Vez9EeKtDf6Cs5oOaZ/RWP4DpcU6TWeSxVvR57Xc1FwBGCLQuuuOPbKLgaLiWs0zRT19CpUAH+qwSfNdSlxLR1bN1DATs4wfiiNJaSi0RlZa3EtFQbzVdVSaP8AkF5njfpbzUX0OGhwJt60j5IrJ6bcWbqNU3RUTNOiZeR/n+yp0Ov1lD0dLaNNxNJ3KHgfgad/fIXBo0n1a7fzOcbN6z+6+n8I4ezR8NZQe0FzxNQEZJSj5dUc4vc55Jc4ySTcyk5gLEwOkL1vpD6MO0xfqdEzno5LBln7Ly5otcYwT1QV+tj2RYbrToKNbWahlCg0ve82A2+wqTpQ0S6oGjuV2/Rdvq6levTmA3kDiM9UV67hWgocH0kAh9Z343jf9l0tM91Rpe6wOFxNFW9YeV5JJWypUrM9ltgNwsK62y4fpbqBR4UKYMGq8DyF1t0urJPLUN+q8h6Y8RbW4o2gwy2i2D4lVHMDmlpcbRkrEHesqFxm+PJWPq/2bWBVVK8npYCOilbgVHS0xk2QdZvLNhYef7BMbua0YHUpaloIv+/7BFCQXcpwFGmXScbAJGGeY/YUGBECNvFVDze++VKbHVncjbk/f6pCZuNunf8AlbeEtIresLC4AbDr/Cl9RZNb9LwhzoLzYZErt6TRMoNAa2B2VmmDXUQ5tx2VoqBuYBXLXXFjWQIRLYud1jqu1Dz/AG6rGDwws1U6lkAay/Tlyg6Z/FZCvpqmq0lfT0gDUfTIAJ++sLANU/SaSpWrudUDBOMzt7yudwzjmrHEm1HBjnvPLyxZot8FrnnWOuscz+5pKhaQRymHNIxC7XBmf1euohhiDznyVXpC1lbUHVDlY59nMANyJ9oHyWn0Npudq6r8tY2Aekwuv44/r1zrKlxh0TlWvdtvtO6z1HE94UUrzBvbos1YSLFaHHmbI9yocZBGYRVFJ01LdFewQIVOngl5H+UDyWgW8lQ7b9ioBBSYKcCfFQRzQ4XSVB6tkAySRHnCtAgSdlV/qOJIkfJBKjg6mCBcJMunoi4cpiZlA4kZQJXMNE2lJTEnlBEnEnKNX2iAbxdXaKmH6lktAi9u37qxL8dZjeRrWjYQvEemFf1nEfVjDGgL3K+bceq+t4hXdmXmPJarjx9Z9IyG3ybytYbuBlV6ZsMHQLW0SFl1ChTL6zGC8uA98L3lFvLTAFl4rTVW6fUsqubzBpkjrC7LvSRjRDKDvMrU+Ofctd9ReYf6U1gYbQZ5lV/+1VcZpU0Z8K9WovO6f0pa50VqMA7tK7el1VLVUw+k6QVWbzi5BEhBVh8hOL3PzSuHUX8VaRN/eEsXvcrD1qcG2ygqEZVhEWjCQt6b90Fja8G/vAVgeHd1kLbX+agJFgbeKg1loNxbxSOpSLXCRr4EA5VoeR3CCh9PqJnqqiwjE3W0vkXvPRKQ0noTlBkvg+9EezB3JvdaHMGNgs9RvtBp3+CCSDc+0SndYsABBm4Hn+ippG8nbAWhhkybkiII6/uZUqxpY7+4SDixA3wqWVYqSMY8E9My4wZJ6ffVUgRWe04Bm28eHuUb1uIaKZJsG+0PA/sUaXskCIBuIOT9iUrb0yBcFliUjHubWYNpx4t/aVhppdTaXOaZO4jt+xnxWappvaIbAe3BG/u+4WmnU5iw8xmYM9R+xCaoQXBwsBgg+CDnscA403+yB1/L+32Fq01U0n8p8wT9+Kr1rJDKoMkyJj76EINhzWg2mwM4PT78FUjqCHN5mCZ+KoqU2H8NpuAT+IWS6SsZLHZV1VvNcCSNiFhtleOVocHCR1+/oq6hkEmQOh2+8rQRzNDRZwEkHf7Cqe0lvNgjM9R+y1Ga57/7TuUzB3BwtVGr6xtzDuoVb2ipTkCI2HmqGuNN0HBx3W/rHytpEkgjO04+59yzzAIuRu378JVrbwDebSO3h70lRsGQYJyEhVT2c7PYu5mIOQjTdz073IsT+qOXSIDh0Qa32pAgO9kiOv7/AASrC1PaaARE7+Cv0rZpkD8sQPEhZnuIHKLncrbovZqEyINiCc5+qysX0CAZIgndUhnLVBbZrntj3p3uDKtIASARt3Q0zTWcKTWPfUDgW8gkkj7la5TpkqH2vHv4rbwNpfxnSACZqt+YVGr02o0tYsr0303n2uV7YkH+Ft9Gb8f0hAk86776cv19RFpJ3Vbh/bvk5lWNECTcpHujYEDNlyVje4jFgeiqInInurHm5i/WyTeAJHcLFbgtcW4uFYaoIhzYVYcRsIR55y3zCiq6gBOIVbQAcwrnCcH3qomDcTHRBoI9ZTg3cMLl1SBxCmTYkOb8voujSeAYAjuubxFp/qKFdpFqgDvO3yKiugy4VkyFRTNleL90RU9t0mbhW1LeCpNj2KAzJkZCmVDa4Q8FVEJg6BBSZtuFPFBYHQZmy0UKoPsg5WZjS6yvZTDIJN1EI5sVTG6PyTVG+2Cd1PkgBbPiEW4tlML90QIQK5si91mw4rYW2WWoIfKoLbK0WVLTurQZGEFOvZz6KuBclh+S8/qfZdQriYqN5DfcSR8JXpXjmaQYiLrgsof1XDKmnEesb+AnZwx8R7lKsI18iUxviyw6Svz0xMidlp54UbWC3dMDe6qD04M4Kim1LgdFXBwaTwfMLwLrGy9dx3V/03Dntafbrew3zyfcvI5Mk5Xb+bj/AESJuVIixwVJgxlE37grbmkRjG6RzZvuEQ6DBRKBAZsc9Sg5kHqEXNm496DXRYoEFkwdsUzmzcYSEQgfOCphVgxhODNiPNAR4wmGLYS5wiLXQMLefULo8GYX6lziJLW3PSVzxYScDFsrucHp+r0j3usXmwjYfuVnq+muZ7aHmxIsRcR2t+qq5QWsBMC0+ZRqSG3yLZ6fsEHEEtadgM7Li7FqmWwBAc6COn3ClMczhImTiMwhVMVWAYg79Y/hNRMEE7Wx97KopqOBNVxMweXxn+FOYgWy1tu5P7Kt3s0w0iTO3YD6p2jmrsaLgGT3iPoqjcWinTDBHsAA97fUlZhVAZzYBwD3/YK3UHla5xyfv9FkHtFjQPI/fQEqRXf4BppnU1BmzRC9ACALLFoWCnp6bRYBoWnOFG4dzu6rLpUKXGFAtRvNTIN1zPRp3quKPouN+RzI8P2XWauNoXBvpaWNMgmQB3aZ+S1PrPXx6d2cqBqaSTgFWBhG0jsurgRojNkKlCjVEVGNcDsQmcYyYSg9DKqOfqeB6OpcUWgnoubV4DRGAQPFemBlVVKci6DzVLgXqa7K9C1RjuZttwunU41xPTf63DjWAyWGPqtjW8rxBXQYQRcAhRXFp+l2ixqKGp07h/lT+i8dq6jeL8aeNLpzRZWfDJFvE+6V9LfpaFVsPptM9QsT+GUKdUVBTaC24IGEHzrX8G1uiJNeg4NH52iQV3uBtZS4dTYCCXe04g9V6TiNRo0NQk3IgDrK8qKL2gcpLT0B6qarfzGlUkGB1lbmVn1WgirjaVxBWrNtUbzgKynrGsMmQNwQg61Wr6qm57jIaJLvBeBr1qmq1VSq+Saji4kbT+y9PxbiLX8NqUaLZe/2Seg+7Lzceqpw5sE2EoEqOjBx1T0zFKTYHCq5ed0E2Ctf+UExOyjY5dGOnZV13TUtcDHkrGkNcXEyG39ypiYJuTv4oUPygdcqD8Ii4GUrrNBHTomAgAxbxVZB1xb3yu/wKkBRLiJJNlwHXAiZJXo+FAt09OLSJWevjfLvsYAJFpGxVWpoVXNmmwVDuOblPlYj4BXUDLRJlOXRjC5OjzOvdTpAtqV69N5denUaWu8iLH3lXcPJcJ0eheQc1azuUGPeT7lu4pT/AKzVaPSCQC/1tQg4a39yAttflo0paPwiAAt/jLna1lWrw+qyv6pocM0ySRF/O4VXCeG0dNy6vVP9ZVI5mNcIDfvK3aKm6tU9bUuG4HUnf3WXL47qi2vU07HHmtzEDAN4Hkt8/wCM9f66/pNRp/8ARNPWbBc6oHc3WQVf6I0uThLnlpBfUMEjIXP49qAfRnhrd3wfcCu9wVjhwfS85gmmDAHVbrjGp7ScWIwqjexz81eWzhxnqkc13UHxCy0yk8roOCqqliXdcrRUk2IB81l1D2imQ6QcC2UVXpzytAKvmcYWZphoAyrmmB1KBjYzlMySb2SAyYAkK78Lb5QCq6ByjdIPZFt0v4nSdkzrBArbyTdR2J2RbYIPeGsJdYC5QYi+q/WikwtIJAx1/lehp0KdL/TaASuBwp3PxBjnbkn4Fej3V5c/6/4Sq7kpPdjlaT7l8w1vt6kzcl1/NfRuLVPVcM1DsexHvXzh/tageKrPDbSENWgYWamYwtAPVR0HJ+qAb1UnqjKCl1MEkEwqjThaHmCn0ukq6yoW0+UQJJcbIMfLBtsvS+jIcDUAJ5fZPvBWSnwZgvUrzGQxufeulpB/R0/V0CROXOuStc9Yx1zsd3KBIGSAe5XIdXrOu57j5/RVm5k38U1n/jfP5nfKhHS6rIIuL9UoeR5qOq3lEbCUhb5jwUFUHsRhMHg2JUFZYZkqtzSLlawGmxItYIFgI7HCDESR3CZtUgwcK51GbgQeoKpfTLci3WEFzarTY5Kfl5hYyd1iuM2TtqOaReQOqC98jHvVTjIgXIwVY2uCIdc+KL2A+024HRBjmDa0q6m72oIiAbntP0VDrC+WmCITNOItI+c/VBax5BkQT4pnOJqOItImZzcH5KmYdbHfumc6W2xiB2UadGk6WBuYxfw+iBMguGwz4g/VY6FUtggyRme38q4vgVGgiD8fsFZxqVqBkEi0HmAQeTLIkA9/vqqqdWBm52++6Y1QKYcTBBtfM/wpjWmqECi8ONgeb3fykYyeem4QAZF9/wCQlDpBaSADIJnGP1CNFxqagEmebcn73KItDy5oqTLmZPUfxbxW9tSS07HPZcukS2qTcAkCfGP1Wym+aZtEEb4sfos1qDXHK6RYg3jofvooxwqS1xkkZjPu/ndPWPPTDwZJ7ZWdh5apjB67oKSzlqOaTeJB64/QrPVbMyIjYbK+qfVuYCSeW3jP7H9VXVsSRBB7LpHOkpOn2Zk7Hw/ZXPu0HE9/voqJDb8sRuDn3z1lXQ00yASN7/fREJ8IVbSWlzCYANr+P6XVrXNsCYAwZSFpbUDsNESYx9gIQpbzcrxYEwe32Ft0zeRzTN5932bLG32eYOEAe1cYhdSm0B4aTEkj78rrPTpy1aHhY1FQ1KruWm0zAN3Z+q9PoKWk4Y1/9Np2sc4RLRc+a5XDnj+kIcLA2EdZ+q6lPTPrEGqSxmzZuZ+SxtdPGOdxfRavjnEJZTY2ixgaHvdF7rdwv0YocLNPVurPq6in7UCzT2hdAsbSpgNs1uyrpB1eqyoHFtNrg6TvHRb5/pfjHX859jtpKv4bKllVjqrabHB0AudeYUquDqvKZAG4XRw+MlT8RhRruVsOg+alUsBsXHySs9W4e1zDyWK3DcwJtv3TNHb4oCmw/hJ9yBHLYn3KKsLWkQ4jsAs72gfhuO6sBAyZRfyuFrR2UFLbOkWXO4qeUuA/Keb9V0SINlxvSisdPpudpgvZyNPQ/wAGUWfXVoGW9VoYVi0lQVKYeDIcJb5rWzugd1wqHCcrQbiVS8QUCT1yFIlEiRZQdUEAlO1snqgDJthWN9nHmgtaABGUSZvYdpSg7i/ihPuQM8SBGyU2tkdk+QQAl27hAzfC6sAm8JGWvET1VjehugMWWaq2XWC04wqn3P6ojNywnaY80zmxdQNk39yoBzfdcbSn1WtqMNg5xhdtw3XF1jCzVOc2xDpUHL4pQOj4i8tsyr7Y88/G6VlWRleiYKOpFN1RrTFpInlmPohqOFaWpPsMB/yaIPwTGp1/riU3A5V4LQJMDxWynwRlR0Cq8DaAt1HgdGkeY1HPeLgvOE8a15R8649qjqOIuZcNojkaCPeVzdrLpekVP1fpBrWEyQ/PkFzZ67Ltz8efq7QPxRF85Q/VLi6qHdZAGFAZCkRk3QQ3SuE+KOFM2QBrtiibpSmaYsfmgVzIwlwrCZyBKUiMe9BBiycGPBVi2U7YORYZQX0Wl7g1p9o/D78u5hd9jRS0jKbDOACd5+5XD0nM6oGtsHmJ93Tt8F23P/uU27D2vcuXbp/NVVdLcTKLr1gBvbHQJHGAIwLY+9gmv65o3jHisOpajpcATBJMdoj9Ama68Azc38D9UtS4Lujz8Sfoow+ywnIB85KrLPHMGki5bgf+n6K7TAuqEkyW2nxk/IwqWeyQ2YEZ6R/C0aUQ3mOXHmMd/wCISk+rNa+Byjfr2VFIh1cSJiw8v5Rre1Ug3kpdOJqNOSTv4ov69jS1FNlMA3jcJhrKLjAeB4hZWBjmgOIAjcrNXpaam8ObTaSeijTrB4NwQQehRF1ztKL+zI6iVq1dV9HTS0EuceUED8Mzf3D3oF1GocSadEhoH46hNm/v8FwuA1W1PSVlQEBkv5STkCRJ8ihqKmtNCq1optZBEwSSD99AsXDmltR7yJhpmO8fRXn6z18fSWiXK64sqqTuYBw3Ez4q/Ak7Ls87NXMYVAN7/BcTUelfqdVWou0tOo1jy0ODoldLh2r/AOoaQagMFMFxHKD0VvNntXRpiRYkeKL2kDqpRuFa5pIsJRHPe6HQbeS00nyLFZ9QOV1xHiFZQdIjPksq1tPRNUHNScTsFW0TgQl19YafQ1KjiAALmUHE1ji6Q6SAszWAi4WsuZW9qm5tQEWLTM+5RtGRGCorI6g12AqnaVpy1dRun5RcTKFSk1rS5xAAuSThBw9VQp6ek6o6wGZXn38+oq8xF3YA++i6fEK7tbX5WGKTDg79ylo6XUVGlujpGo8mDUNgPesWuk5UUtJ7QosaH1XZGze5VGuof0+sLCZI3O/2QvZcM4PS4bpS+uS+o67nEZP0uvIcU1H9TxCo9t2gmPf+6DIfzA4jPj/Crn2jGQncYEbZnqq2mTJ8IjwWogPEQJuLT4J8U2kXkSkqmcY+qscIDB0beBhVCOu5oyQvUaBsUKcY5QvL4qCCvWaNsUWDcDZY6b5dSlZoAKsd1WdjoF7K0G0zhc21DmlmuGqDeb+2aZaDiSD+kJnuqvzTAacy65S1NUWXbQqVAMloH6kfJU0tbU1ddlKnT5A4xJMkDf4K6TnU1XEHaBoe7TuNMixabLjBmp41ryadOaj9gbNAhes1+mpVdC6i4SC2L7Lm+i2lq09HqH07VxzNaSOmFvhz/o4XHKlWm+joaj2vGkbyS3cm5XX4W7WVOFsc7VVeYEgEOiAIt8F5mmDUrufWdLy480nJ/lez4UwDhlEdZPvJW+76Y/nPbOKuuabamofE/VWt1vEG/wDkDh/uH0WssaMKp8DsuXlXbxgDiepH46LHdSHQq9RrWVy1gY5hBvP7Kuo+BYArMG+3O5ytc2sWR2abBHNzSnMA2WKjUdTsDLTidltpAVPa2W2FlMQJO6Wo+LDKL3co7qieYyUFrLCTlFx2RAhqTJQNMCFi4nXFLTQTBeYWxwjzXM4z/wCAG5uT8Fnr41z9NwaqBqadRzXBg3jrK9Q0gjmBkFeV0Zho2Xc4dWkepcZGWq8dfjP9uN9xbxHRnXaQ0BU9XJmYleaqeiWpDuanVpO8SV7BKV0efyseB1vDtZw5odXpNDTbmBss1HUsquLYgj4r0vpfV5dJSpj8xJXkNHaqTmVHTm7HSx2UUbax27Jg0usBM7QiqnXXV4Ex7TVcWEU3CA4jJC18N4FzxV1YIbkM+q6+rptZpA1jQ1rXCABhXGfL3jnAXI6Jg1DDymGVhtFA1GFN0HzssPjPwSOb5d0RW2crA9h3g9YWhlcycfNIZb57rbyMdg+SR2nmwvKDJ61wEhO2uRklPU05bgfHHvVBYQbiPJQaWV5EExGysljsn3rnwReUzXuabGexQa30A67VmfSc2wH7qxmojNh4K0VGuFzKDHMZsnp1eXOyuqUg4SLLM5paYKBtSwTztw7PmqW7BXc0GDcECfcFSRymxkeCAnPY9EzXWg7pcidwoLGCio08pg7d1oa8E3AM2Md1ndfueoCZrosb7FRY0c8CO2AI3+9kznyIFh08FVmDjYohxLYxB2++yimc+Be0TfzVmiPK4SBIBJKyl0NkiQdjsrKToa5xtAiJ6/sh+tHMHPMi4I+EfRbQIaQbGZHw+pXM0556rZ2Nh1+yV0Q6WlxvJgd4/dZrcXB3LTzHTtlZabgXAAEHp0j+FaHHlkYHx+ysjagZqDNwCpFo64lvKTdh9mD99Er8CBIIuQVdrmczXAAAi+cx+yyNdNMA2j9Vvlzoc0GYsr9OOakSbS038P4WfFjbzV9J0ad7jbMedvmFakVSTY3I7JajwGcpuD3wmcfaBGDn7+Kpe0vqBrYJJixQ/V34XNc24Igyczt7j71soVgaQgmW2dfMft8Vj5XaetyVRBGxGfuVbZ9QGiIODJyDtdYrcej4fXinDeUg4k/fRd+lqCQHOkCJMheH02odTf6mqeQ7O6Fd/huseagp1pMD2XArnXbl3+Q6hwNSW0z+Xdy0lzeZjKcAdtgFhp1XEEO2wVZpnufUdUIgfhHeP3SVbGjUVNLotJUrVWzy+0S38Q7j5rbQdSrUhVpuDmPEhwOQvMek+ta3hrqJMVKrgwD4n4Bc3gPHncMPqa3t6dxxN2TuF24vp5+5leurjlcQBbZI10NlwBB6INr0tTTFajUD6brtcDn796BBO/7qdJBdUP5TI7hAVJsbIFsbe5I53LmfMLKrERI3VJrsGTB8Ev8AVMNuaPJFaDfK5npFpv6rg1Zou6l/cHl+xK1nUsznyRbXa+W8sg2I6oRg4I/1nDKBF+VvL7pC6jTsuNwNvqKep0v/AMisWgHocfBddrpuEF7TIhVVLFMx2yFT4oK/FEC/ZLMGEYnKB22wrAbQd+iQXHcJgZzjZAWktsATHVMb5NvFIb5MEYhFroz70FzL26oYCDDLohNgkRjsgjRPl1Vm/UqsWNjM7JwYFjbogsm0gQFWQnyBNkrnNbm6aZSEF2BKgY4flPmq3alwdDYhR+rAEl3kFPJrwq71bt496x19CyrVLjVgHYN6JH61x/CIHVUHU1AZOD3wptWcf62UNFQpgtD3knYlLqh6qlzUXSRs49VkOrkw3mLtwwSU1Jj3HnqSAMMJwtS065kZhrNTSqcwqUw3/Esn6K3/AK+8CHMpOPWSFoNJhy0HyWXiBo6LQ1tS5jTyNLgIyVpxeD45W/qOM6qtAHM/AOICwuHRM9znkvcZJuSe/wC6XIjouv45hM3JSkdUTY9kYnCKSYwU2cpTbsgLIHQ8FJlTwQSQbJcFHw2UzlAQZFwob4SixTIFNinYZkAEnrH31QLZwgwS65AHWEHS4ZTmvzPElokA7T+y3l81XuH5Wxnr4LPw+mGUOYCC448P3VhsXibHbw/lcOvrtzMiZaBgzkd4VgJNZzowLdsKoWcG4BOD2hW0716sWj9QPoo2rcZp1BMAe18/qmcYDRawuCOn8LPTfzcsmeZgBneY/RX1rRuS04Hj9FUUvEVINoBMR4/or6DuWlJta6z15DubJDfqrWOloAMzFkID5LhOwurdLScSOUSQJj3/AFVL71CMwM+K7HBaIqVOYiw/RRcIx2uLeWmeUj8/L2HY7notOl0lQVxWrV6tV0Ryk2M/fvXUNMRYRKsaxrGzEk5PRNaxVQp8rjBEdFbqGc9MNE2Mj780GwHQN1fyS3F9pUHO1FJg0zy6wDTPZcLhVCrVo1RSpue8gWaJld3i0N4XqibTTLffb5lVeidKW1XEZIv0hXn6z18em0we2hSDrODGyDtZW16wp6eo91g1pM+CAba6r1lBtbS1Kbp5XNix6rtrzvmLnesqOqEzzuLjPf8Alez9F3TwiOlQ/os59F9Gfw1azR0JC6/DOH09BpfVUy8gu5pcczH0Xbr+nN5yGOhRadiAPBeM43xXU0eM6hum1FSmGkNIa7svZCp6umSdhN18z1dQ1tZWqm/O8n78lP5yW+x6n0d1eo1rK51FV9Ut5bvOJld2kIyvM+iBvqB15YXqKdjIus/0knWQaaYlc30pqCnwSrJjmIb8V06YXD9ND/8AopjZjmqBYHgmgsqczSWkYIMfJWUtZq6ABp6qu2duc/qlqSASN0+l0lXWVgym0uJtYSgvp8Y4q88tPWPM/wC0H9F0qR4nq6JZUqVKoO3KB7z+66nDPRatSaHVHMoneRzuXQf6N0qjYqaqu6OpFvgsXb8dOcn1wGcJe0TXfQEfkLz+n7haaepraCGtNFwH5AMeELe/0ZbTaSyoXkYHL+6q/p6mmBpuptA7b/fjCxlb8pXM1/FNZqaTg8CmzLr58F5oyS5xH3/C9JxJ0U3sLRDrnlP30XCc2aIOC4kiysqM1Szb9LA9/wCUrLuAO338lZUEuAJid4+9gq6YIcSdgTbutskPtEdzhXOF2wbAW7z/AAq2fik3hMRBIG3bogFIc2oa0ZJiF6fTaij686cOioNiPxR08153SM5ta0DJPzXQ41pfU1NM+TzPa74R9VmzWpXomiRZWhhIXl9LxvU6f2awFZo6m/7+6V6XhFY8TY51MGmGmPa7Qs4urORwwYV1AMpHmDGhxyQMrou4fTbpXge1ULcnsuSXSIGFMsJ1vxoruNVhDbkrTwnT+oouERJWbRN5n3uusIaIFlvljuvm/F6B0/F9W0UyGCoS0gZm69PovZ0NAdKY+S16/TNdqnPA/Fc2z9wslR3LYGITqn8/q0utYSqKhqkeyyfApRXixV1Nzqv4Gud/xE/Jc/btsYvbJ9tpaR1Ctp0uYGVvGi1D2yKRA/3EBOzh1YZfTb2mYW+a59Y5zZaeU2hWse4H2ZPgV0Tw2m7/AFKsn/aPqrGaDTM3eT3K6OesLnyL5TU7mStdTQUnD+25zTsCZCzBhpuLXWIz3QM50CyUXMlB7owUWmAgJMmFzOK+3rWMFwxgt0mf0K6dO75OAuLrBWZxGo+tTLQ8ywkZAx8As9Nc/WukOVoAtC00qpa4EGCMELFTqA5KvAkSFh0+u3Q1rKgDXey7rsVq8V51tQtMG4W6lrKtOnHKKgGATcLrO3n7/j+xw/TGrOrYwYa1cHRi0gZK2cX1LuIa573MLLxy9IXS4TwGrXa19T+1S7i7lv77Z/8An6y6fT1dTVDKLC5x6Bem4bwmnpAH1IfW6xZvgtml0lHSU+SiwNG53K0KufXWoFTq76Z/a6uCr1N9NU/4lGefrjk+0mCQ/iTAxhc3pNKiCBRHzpzZEgX2Cqc0i4MLRnt1SubOAtoo53tsLgZhMNS4bR+qLmQImSEhYOgKirm6vqYTitSdAc0GViLIMgxPwSgOGLgKDc6hRqXa6CVVU0bxdsOjoVn5nNNrnrKZuoeMOx3QI5jmky2OxCDXkGQfJaRqyfxNDvEIE0KmWlp7H6oFZXjIlWO5arcQe+6rNAEzTeD2JSlr6X4hA6oFrMNN172CT8VvddaTy1WgGAYsZxlZXNLXQbEbIA0w4E+aMScSR3z9hRwkyBBN7ffVQXAIsR9/sgkwY2G6huZF5zCcjmaDudozCTa2EVYx5LYO3dGxkA2HUY+5VQPK6QmNojB+/wBVFR2IAuTiPvqmDpBa24FhH7JHOhtshKww0zsg2aRsS9xuNun3nwWkuuxnS57LNQMNAcIAvB3+8qxh5nFx3+CzW41OfFN0WMffyWKueWox4tOZ3IVxdIPsyTgffvQe0VGEATF4jOMeSgve7naHi4NjOywlpbLSI6d1o0x5XGmXAseMzg/YU1DXtbdp9kwZH1ViX2yO6kR1V7nculDRv26H91WH35SYDu6FeoDUMWAENA2haYLzQLXB36LRoaArVnFwkCwlZ2nrsuvwakDTaTl1zBz9gKdX01xNq2tw8VBy0+Yc2SDb4+KDeC1GnmpvI7Ar0OnpsczlOQOifkLDETO5XLyd8jzVTQyQwSXjqcfLor9NS1FFwLTPKbT9j5+C7RoNFwwCcwOqSqwUwIaC91mjr95UWDS1VWtDKnMwD8RGT8P1K6Hrw1vsggDYhcz+v0Ohp8lTUsc8fi5TJnwHhHguTq+OPqnk0zfVsGC8iR9+JVnNpepGTjuvOq4m4tINOiOQEm07/Gyxtqudlsk7Bs/OEzdOOWOaJ6sBT+prR7NZrwNnBdpMjzW7dWaHXanh9X1lD1jRlzQPZd4i69lwHj9Hi1T+nqMbRrkS2D7L46eS8MQWmKlODs5q0aLVv0Guo6q7wx3NINz9iyWEfTH6dwwJ8FS6lFiJ8VNDxehq9Oys10seJDgPvdbm1qTxIcCudi65VSmwZZHkodCwUDWqFzWi8D911Ypfi9k91DUYfZsQhrz4/pXuLadYEj8pNwpVDNMwvqPDQMGV038I4fXdzikA7/JjiFir+jFCu6X6vUuOxe4GB7kXY5PCq7KvEda5hkO5JnzXWDoObFUUPR08MFWqzVB4NyHMjCgfFjIPcKNT38bGGcJ33ErMypNxCv5ppz0QJumDtvmk5rxlWhpyMFBG2PZWARfdVuaQOZQPgTjxKB3AkwPKVBIMkeKw8X1tTRcMqVqMGpZrOY4JgfrOFzOCarimpqHm5tRRDuV7i5vskjY26gYwqPRsdHQq134iQcqtlIi7nAdgrRyA3uRuVNMKL4knZO54YLkSgXWtAHgs1WqyYMyprUi59XoYWerXAwZKqJLhY2SBsXKjcJVqVXYsAqTVIEkSVupubgiQmfp6NYWEEYKqvPV9bVqWYeUHAC5WpLy15Bc4ggm87j9F1+I6Wpp67y5kMe4lrtjP34rIGAEHIMCD99l0mOFt1yjTaTPICTiycVK9ITRqVmjq1xge5aBpSKr2uENa4gDwJRfzFvK13LOXELrzxsT2rZxTXsxq6tv8jPzTariGs1mlNDU1eem/ILQCY8O6y8oDvZ9sjYDKJa4OBc1wnqIn3rFiEp8NoPbLnVABnlOI8lznUmkj1YcATDZPMT8l3HcrNJVc42Ddt5/mFzNNpfXYqcjQCajiPZY3udzB72WpWeoyv05NJ9SmS9jIDpEETPQm0iMqiYyujq9WPV+ooAtojDTkz+Z3eLdAMLnnqqyMA4CQiMiEwEeCOcoKphMDNlHCEuMIHNx4JVAUTe4QCZyhKmNkJ+KBp8wraQl4HS/35lUDuujwuhzuLyYAjO+fpKzbkWTa6dNvq6bGkQRtOFS8wSCIkErVyy4nIA+azuEkuIzIXF3z0RhBLd5Iv0n9lbTdDqhNiAP1VNO5aIsCJhO78NYtyWtgT1/dBRSaQ5nVrQCJ3DfqtFc3hthymJ7B36hCm2C9wMguiR4j91HXqA5k/ofqgrrC8gCBSx71KUl0DZGoJe+ceqE/FSjIqQcjPdUPVtVfM2ho7L0PBKXLRJNic+f7FefeJe87l7b+Mr03C/Z08Gxk2++wWWo38s+Crru5KTnASQFcHCFW4cwveUVTp30jTbULwSbzOVrZrqLvZBBJwCFkGlpl3MGgHrCXUV2aLTOq1DAbt1J2QY/SbVNFBmmaZdVdzuE7D91v9F6caKQIJyfFeS1Goqauu+vVMuJsJs0Db78V6LQ8bo8KoCjU0rnnPM12Vrjm2+mO/j1bcXS1RNMjqubwnjdLitWoylRdTFNskvIvK6L3CIF/BdLLPVcWUNmy004DQqoJw2PEpmh3+UeAUVc8N9WZ3C4lTS6V7pqUKTid+QLruaC0ySfErH6oTYR5JbYQujoUaIIo0WsBzytiVsbz7ADvKSkIwr2hJbUqymXNzBXnPTKo57NPTDYAJcV6NgtdcX0lpU3afmc6Hj8IG8rWo8npOHVOIV2UadpOegC97wnhGn4ZRimJqEe08i5XJ4FQbp6fMILjk/fivQMqy3mJsVGsXF0YSh/XCrcSO4O4SkyQcgqsrw6VVUdScyagHeRhFrlVqb0y0iScLNWPK8d9WG1HUxIMiTtK4Dh/aa0bBdnjLS1pBFvp/JXDqOht9+q5u0+MlQguPUIUrteSM9uqDzzEzlxRYOVmCCStslaLnqUz7OIAxtKlMTUAx18v2Cjr1DtOyo18GpmrxKi0bvAhdf0qYW8Q0tI4FIwPE/QLL6MU2ji9EvMSZE7wF1/S/TkVtPW25+X3yojyWoEc8DJHwXsvQ4g6SqOpkecLxmoMh8Dey9L6GaiKjqRUV7qm6W3yuBqaXqdU+kMTIPY/cLt0nySPcsevo82pa+Mtj3T9Vb7Zlwmjp8okhauacqtjeVsIqs1TqD/c8VloaJtfXVG1JLGQYByT/C0amQWuBwtOn5CXPY2C78XlP1TFlwG6fT0jFOjTBG/Lf4pzUIsDA6BVudclAunKek9mLpQJSEyj4oCSjKVCYyqiwHoqtVSNanLbVG4PVMCjMYUWX25LXybm4yCr2uER+qp4mz1NQVWiGPzHVUU60iQVz9x3mV0AJaQ10E7rS99CrS9XVZzt6ELnsqzurQ8KzuxLxKy19BTa/m09YgH8rx+v7JQytTHtMJHUCR8FqqMNUQ0hp3JSvZ6ukXUdTRrEW5Wm5+abq5jM6q1pAJgnMrU2oOWRdUe24E1qTGgZc4/RaBpnuaDSq03AZAKmVdjBX0zdRraDg25cGutnC9UwQ0Bcehp3UtQx9QtLQdvNdZtWk78NRvvXbm+seT+s97FiiKi244Cq1P8A7tU7hWqjWmNK7vHzCi8/XJP4kQYSuPtGEhKw9Cwu6IFyrnupKI8MRFxfySOBBtbzVgFoGd4QIj9ltFZHQQlIkXt1VjpNzed0thY2PgoqstBEi/YJOWbC6uI+PVJyoKS3Y+9KRB7K8iLfogWTk+9QZyOuyhtc47q1zNh7oSls2QKCRglWMquFgbBD1c3HySlpF48SguDmOuQJ6iyWrS5hLLnpGUrRGdt04uO/YoM8SCCII7ffila6M3WpzQ8XFxh0YWZ7CwgHBwUDH2XXEA7hRzfjcd0p9qnIuW57hO0c1ODkXCKrwJFiM9008zbeaU2PUHoo0hrrmx7IA4yOw7qU/aIbtv5KPtJQZuYwg2NPN7IyfgtAADREEnCx0HQYmCcnorn1A1pIydliun4Jqf3OUif3V1N4DhDgCfwkmxjYrCXTtdp+/irC8gAi/NsRmP5lMTW51FtV0XpvO0Wd3t9wrxS9YzkqACoLB4NnR18lhZX5mhpbzNOGOPyP2VcKrmiabyP9rgs+2pijUaZ1OZAt1ERHw/VZ3NcMggeGV1KWrDzyVgATh0IVdGyqC4ZPb+PmtTr/AFm8/wCOUTDegOF3ODnl07TmBZcmro6wMlkAZJP8rpaLVafT0Wse8yBsMJ17hx6vt6PS1pbBF1sa9pEuIAGSTheaPGaLGxQbzuO7jACxanV1tcR6yo0tF2taLBYnFrpe5Hp9Txbh9CnLazazz+WiQ7+PeF5/XcSraxxgerpm3K058T5dAFhNJ4sXY+Cn9xuDI6LpOZHK92mFhYRGwCJDHfibMpPXxao2Y3CYcrhLHTGxVZKaRbei8jqCo2vHs1Byu2cFCSDeyDocINwqi71kiCM9UpgEjIKoa4tsZLVYTbqiu76Kl7auppB80yGvA6EyPkF6RpjBleY9F6oGqr0zEuYHDyP/APsvRzJjCzVamVHGwMLTTdIgGP1XPaXAwDK006xaASJPyWVbG/2TzXJ6StDKnMFz21Ocy6569FRqNbJNDTuv+Z428FLVzWyvXFWoWNPssN+5SHlcLgHsQszXeraGtgAbJhVi8rnbXbmSQ39NSmQ3lPYoig0Aw4we6UV5SnUQbmym1ci0UaYzJ80wDBiw8VmNfqZCrdXnFgqZG8lkbFTmaBIjyXMdVnBSGuQMkwgPH3NqcLrNNSnTAgl1RsgQQsno3UNOhqW8oANXmBDeXmkDbxCu1NR1Sg9rTyvIIaSMH+VxeB12MqH2WB9VvM55qS6p3A6RPRanxn9er9eTkx5qevva65vrb5g+KYVpESo03mqXDOFWXjJErKK0boGrOUGvnaBIylLubBuNlm55uHWULjMhUWh5mxV1OtynusgdO8HcJS6N4nqg7I5K1PlqMa9pyCJCyangmi1N2Gpp3bOpPI+CyU9S5pgOCvZrXTLjCS2JedcHV8A4joifU/1Oqpf5MqCfcRK5Nd9RriyvUqUoy19MSPiF7xmuAyUNQ7S62n6vU02VWZ5XtldJ/SsXivBU9QyiZZqKcn/5jCJ90/NNzms/ndVpPPaoBH/3Qu9rfR/QNaX0muYDeOY7rLQ9Haeqa40m8sD8biYn+VfLWLxYx6qnQdogw6jleSCYAMRtY9+4XL1WqaWChQZ6ui02bN3H/I+fkl1VDU06tSkWNJY4tlgzCytZVIJ9W4jBMLpOXK9aU2MG87qReUTfFuiU379UCkxhMCCL7KETZIRBt5IHykc3spM5RJlAhUDoym+KQoHIBwkhQSM5PVPDTuSewQBjS5wAEk2XodLp/UUGsGT8Sf49yycJ0HMfXOEgWFl3mUG0xz1LE4B2XHvr8duOf1lfT5aXKbE9VncJ9o2G3n+y01Sa9SGkcgyTv9/OwWbUvbTibkH2WgeF7LEbrNTMiww+PiP1KtkDNpLLx0cgW8rq7RYNc0nzI+/gi4e1BwINz0JVqCxsMpg2vefP9Us+0xw2aX++PqnN3DoBe+5I+iHLBI2DOXwiPoopKkBxA3omJHcqNHtNJwd+tvqE1WACcnkIEbQT9U1Mf2xAsDE+9VANnEC/tAny/leh0T4pt7hcBzYJJHh7iuxojNBkm5CjTfU1IptwSegCp/rKzjDKDp/3uj5ItaTiCrRp3vuSAi6qLtS67qjGN3DT9fovN67UP1WqcfWGpTY6GXtA3/XwXW9InihpGadpl9Uy6Dho/eB4LiUxytk/f3Cp10tpNv4vHy/ZX8R/14Owt3mf0SU/9S9gHfT6rfqOFa3VD1lGkX03AQQ4WjO66/xude3Pr40+hhB11dp3pT7iF642GZC8z6NcM1ej1z6ldgY00y0e0LyR0XpnSMBb/rZevTkSetkwMYQiVAuYLjIuqC2DIVzpiyS+CLKCNsrWlVgxsnbdUXNsOy8zr6/9ZxVwBmnQFvErua6v6jSPdeSIXDoUfU0A513u9t58f2RY1UPYp8ogbW7rr6YB9DkJuFyKQ5nsGxXRcH0nMqUxMWI6oLWufRB5jzAbRhM0h34cHC0QKtO4BB2KxhnqKhbscKosFSDBsnqhtSnIvG4SPZze03I+KlJ3uOylWPM+kOnLW8wvAPw/cryVd34icL3vG6f9t42LT+n0leC1YhwANjexWP11nxQCSeYCYwCmAkAz9/wla2bHc3THcg2NvfP6BaZNQEkuNp6qu5qARJJx4rQwctIzaRbzU4fTFXXUWuwXcx8Bf5BB1+AaQ1tbWY0yaYdDu4MLu8S5dZw00NU9tKuyHMc42eRf9IWX0Lp81HU6h9y8gT8Vt9ItO2vwuqSL04qA9IRP14R8uDokbrXwLVHScRpuJgExc9VmB9u1pEEeH7FKCQehB6KfivqemdzHmnZW1G8zQ7cXXE9H9Z/UaBpcZcLGT0XaHtNvncLUYqsoQn5YJnZT5oyz6lksaSYANyFNJVY8VAwQG2BnKvcwPaWuuDlZqFMUKlRgEb2VDk+0VJlIT7RRlA09FJ3KE7qEwgM9UFChKAqAoKIF1NAajTvpOtIt2I/dcENdQdDpEL0YXneOvr0dY3lE03DmAAHms3nW+esXtPMJBg9Vc15GRK5+neKjBUpusMicJq2uYyCx4OxC55XaWNra81OWYOyVvD6dLXHV02ND3D2nE/oFjr81SmK1G5F1p0+vBpAVBBIu1J6W+2lj2urQ5gfNuUla3aWgTLQWHq20e5ZdKwesLyZEW81oJIwYXWVwsE06rLCo0gbFVvqPbd1IEHdrvqn53jBB8Qga02e2fvuiFp6ps8rXupkbEwtTdVWG4d4j+Fmmi7MtJsVG0IvRqwOhFvhHyV1LJW1uu2fTjuCk1ldlWgGsmScELOBWafbY1wOCx1x74+acta6zmg+ITyTwjE8OBkgjyVfMuhyNiBjxWTUUOT223HTooqqVCU9PTVqmGwDuVrp6Fjb1DzdsIPnzszESkIm42TzIg/HZIRFvkujIEwL790JHjKYtkTElVPBAJG3QqKeQTE+9ANBtus7nEH91BVIxkblBeW3S8vTHRKKwAuU4qA+agUjqYlQtnbGbp7HF/NCJN8lAgEGwkI8vuPUdUYkZhQSM3CCssi8oRymDaVaRN5k9yg5ton3oA102j4qvUMDmSNvgUzmweoCkyIdcHIQZGGDa3foraYDhLbdROI/hV1WllQxvcEffVNTPLUBB333lFRzZJIEA5A2Vbmxm3dWEwfYBINi2UDaxuDgx1QJMttkfFFnbdAEAyLAItMZMnxQWNcATBkDPZVuqEmSYi4Sl1jGEod1CKtBl0iQDmNlaXBtMyLiCCdlTTbJy0D/ccrQ3TA/icTP3+qIocYdAuCcStFKuRAeZBym9QxuBPdQ0mm4Efqhqx4aRLGSRkNGPmno6otbEuL9oCpY2N4VgcI9oA91MXyaWayfxMcCcmLKupTpVDIEE7/f0QBacGCdioWxi4KYaqdpehVLqD23a6Y7rTzkXymLw7IgqssrdRVp/iMgbEK5mpY+OY8pRe1rrkSdyqKlCDLTI6INLhzCRcdQqiyLtJBG0qllR9I2MRsVoZVZUs72T1QDn5rOFxvCMxcYUe0tN4I7JMGeiBp6nyUBjf4oTJsbeCmMIOr6Ok/8AWKAxzB4Mn/aSvYFrQbEmNgvH+jwni9CbxzX/APSV6utqKGnMVKrQT+XJ9wWa1NXNJNogDoo97KLeeo8NHc5XNfxGpU9mgwMB/M+59w+pVQu7nqEvefzOOFi9Nzlsq6t9YctOadM5vd3370aRDRAERhZ2u7zKYOjJWXSZGs1diYSmpB8VQHSoXKC4vJvugahlVl1kvN0QOas5slL5wUpMm90M5EIH5oygXHcykOJGFEBdcXXmqxdoeKEi1Nr+dwDBgn6Ehejc4DK4nHaMlmpbYAerqHlwDg+8kLfLPVds37qAdFxuFcQ1LhT0/q2vDG/jnIGPovQU6M8pfIJyAp4nlFQcQbifFAvk2EDotnqWNH4QfFQUWuywAeCYeUY+byUD5uDMLQ/R70z5EffyVLqFRv5ZjomL5QnMCcwoSSYBkIZyIjI6JXQd4KNGNF1TBhU1edlhUgnAAW3T6LU1HQSaTN3OH6H+F0aWko6e9NoLj+d1yfvyTEvWOZptNWc3mrEsGwIuVa6hUH4XgzsRC1ZCUiFcY8qz06FSq4CsR6sGSAfxQuqwBrYaAAMADCwtMXlag4mgSLkC0Kxm3Xg67idXVqEQS4uIA6lXvZTcOdrYLvxQen67qrllxDrE5E9f2K1ger0ntC0xJHX917J8eT9cXX6J7HmpTZLCJMHHu8FhPZejDZaA4gQM7iZXK4joxQ/u04LDkdFjqNc38YEDBwbqeF1Cd1h0KbeCmcXTZyLJS2TIsUEnrlA3E9Ub7iVq0Wnrah0U6ZIO5Fgpbiz2y02uceUNLidgJXc4Vwf1vt1mcrR2M/Pp2IW7R6Cjp4dUY19XflwPvOy6Jc92DYbAfWPkFx6/p/jrzx/oH1enphtNmBZrRiPBUOa+qZcYByAc/fuTGtTaDyjmO/L17nHxKyVa1VzSZFIRgX+J/fsVz910NqKjKLeWInDW5MR97LlalxJNaoQCBLAD9/Idka9Vokhwf1gzMdT5dY6LKXmtUEAvJsbWW5GbXXqUgNXqQ4wDBgjoSq6zeUt3J3IWt7f79ckyXNgRvD/3VOobPK4jAufvuorMy5M3g9en7FFt5kSAD8T9FXSM8pIiRKtEc8AbDf73KCVLsAIy03jp/Ku0rOal4ZPSI/RZ3ui5uA2fCStmhHNRIG4cAfJv1Qit7eV18GPh/Ks/raWi09N1dzgT7NhMwhqxFRhG8EHxhc/irOfShwH4H2tgGf1Cs+pfUdahx/Smw9YZ/wBqev6RtEM01Jzy63M8wAvK6d3LUB2+k/ot1FkuDgbhavOMzrV2prVNTqDUrP5nO9wjYfeVIinIsT9P3Vbvxgbq03b2JP38FGlrL1B3+/0XtOEgHh1E5sd+5Xiqd3MIGf2XouBa8M1r9A8wHjmpnveR7hKk+p18ehpNAJOFbKVogWRW3MN0R4oFQXQN4pCbwVCZsogIHUSnDRvIKQW8UwnZBh4iw1qtKkD7LjBHz+AWSs7m53xZzvgF0dQzlmsctBi3UfuufqAA2mALH6KiU3BrmHAGV2jTbWogi4N5BXAcYaBtn3Ls6CQwFuDc3VDOfU01QHmL2HIIwtAdT1DbG4+CdzWVBDgqTpeUzTMFEE03Uz1HVI9se02wOQrHVCxvt3PRCnUbU8DkFBg4mzn04ebhtneB/Yr57xGmW1odkWPl+y+m1aYEsddrsFeC9INGdPqSCMnPh+yxXTmuKzDnEWFvH7lEXIHW5+H0UaJsP8kQYcSdsQirKropxv8Af1Vmhby6fVag25afI0jq4gfIlZqv4QB8luB5eF0KOHVq5qHuGgD5mVB6/wBF6JpcGY4CC9xd7jHyC2aqkK9CrSOHsLffKs4Uz1PDdOw2im2R4gfqUHf6jgMbLbH6+cOYW1HMcIcx3KQR0t8wldYknbIXT4/p/wCm4u9wEU6w5oHfPxErBUZh3kYH34rLTtejOpNLUepJs68dV7djmhokwvmmgrGhqKbxYtcN+n7L6NpnCvQa4AGbhInSyQbi4KkSlf7JtbsrBcAjBWmBYJKo1Ps6i2Sz6rUwQser/wDej0DR+qCiZN8ppVYMmydENKm6VGb2VBQQ5lJQFHOyVGUFgC5npBQ9ZohVAJNJ027rpNdKXUUxX01SkcPaR70/R4okkyC4HEh0H4fQrma/S6ui41KdR9WmbzN2+PuXZayDcEfoni0AT4LfpPbn8A4oR/21Z8g/hcT8F03MYdWH0zPNYhYNZpKVVs8pY7/NgghZqVTUaanytPrmDZxgrHXP7HTnv1lenc6tpILjzM2cBhdHT1RWp8wEEWj78V4luvfTZNGrUov/AMZt8bLTpPSetphy1RRqtGzBB+Ck5q9dR7A2ykcuPpfSrQV/ZqNq0HHdzZHwXUp6qhqG81CsyoP9plMZE90hAFxbui65gCSegVjNLVefaAYO6CsVajcPMdDf5qynXquMCkH9xZXt0tNtz7Z6lWWGLAbQgUAkS4Qek4RAA+qOUCsqKk+aCiD5nRqcw5T+IfFWubIkrKZa4EZmQtLHcwBB/ZdnMhtcC3zQdfzTvbaTbsq5jIkoK3U4zfyVTmRtEYWmZsduqhaHd+8qKyFsWGUATsr3UiMXCrc2MiFBG1CD804fNjZVRsLeaGOxQaA6bzPgobi9uqpa+D9E4dsLygcGMe5HHeUkxvA8MIgzhA2cwCeqQtjHx2TePvlTJygorM5qewI7qoCBTjcwe8R9VrLffsqRTDarQMB032H2IRVDrOneZnqrHDmohzRBab36/wAEoU6VWvVDadNzyBho++q7Oi4BqHtHrnimCQeVoklZvUjU5tcKLTgbrTpuH6zWO/7fTve0/miB78L2XD/R7R0YcaQe4bvuu7ToNaAGtAjss3v/ABufz/14XT+iWue2ar6dPsSSqNbwTV8OHPUpNfTGXsGF9HFLcpnadlWmWuEg5EKedW/zmPlYhwkXBQALTLTB8LFei476PHTPdX0jbG5Z1Xn8zsRaIwukuuXXOCKnMeUiHHbqicQfglgGzjIPwUa7lPK65OD1VZNjJhN2zKU2sQpt3QFwi4S87m4KbGbpS0HKBm1WO/EI7hMWTdpDgszhGEGvc0yHXCC8ktyI8UQ6RGyDNRIioJB3T8rHCWHyKBHMDrRHQqksLbjCtPM3I+CBeZQRlRzbESNwnMG4VUzcboi3kgbF89lJlBWUKL69QMpjmccBB0ODU3Gs94LhysiQev7BdZtNoMhvwS6TTt0tAU2kEm7ndSrc9ly691259QW2Ej3BMDGUosLFNnJUytacG/ZMHdrpWiMoy0XJA8VMpsMolD2EwHSVHVOW3KSVcTTSYtupJKam1z8tgeKepS5W2n3ph5KiYElwHeUpqM2v2AQNGblWspdBKuM+RGl7sCANyU3qiRJPuWllGLuvK0NpAYCuJtYhp52SVKII5XCQciMroEHAVfLLr3VGfR6FlNxLKbGDMNbE+5bnMh+MKykyBKflkSMqIpLCcD4ItZGVaG9cIGyCp7SR26KtrIdJytBvlAMjAlBXUoU6o/uNkjBGUrNJRpu5w0uI3ccLSGSLhAiDOegRdOw2kyob5uVGi9ymdmQJhEYpgkBDKLv9RwHVCOgQCN1fp3SC07qkiMJqR5XAoPJVGBuurNAgNeQJOYJ/QKOeH81Go5wY4S0gb/d1p4rS9RxOu0WDiH+/9zCzP5TyxM7X6L1z3y819VHc9OnD5cCPxAWKz1RzAtIgGxHVF1d7HEc4aeuxQqQQC9zqROSBLSiORqNG+iSWe0wdsLPnPuK7VcOgNaJB/McfBc/UaYklzQSTsGrNn+NysnnCkzbHmnfRewS5pbPUfVVw7ZYaX6WkatYNJgDJt+q7bNQyhSDG2YBEArgUXVW1B6uQ42jxXSFKW/3HcxPdY651056x0GcVot/DcjYH6KHiDHnm9ogflLXH/wDassIa1ogCPAIm1ys/8cXzq9+seYFMFoGJOPvxAWV/O90lwv2mPfPzRLvIdAhMrXjIzerVZa9uajzGCXIMc5tdri9xAO5wfspnCDJMA3mMItl9em0ATzt5Wx1IS/CfXeInUkbS5oI6lxPyCzagTpy42HPF+8fqVopPa+nUqjAeTHS71VUtp6jSJkT5yI+IlcP13/HPoXbB2b9forWmahMQLR5z9FTQsXAHII98n5FXNvVdAw4W9/6lVCvG+ZaBH34rocMBIbAuHH5D6LERL6YBkFokHxXR4S32aZJmZ+QRVOsZyCkT1i/Y/sseqAqaXUMmAIdjEQV0uLQ1rADMO2VOo07WNDXCHVGEu84HyMeKpfjzLW8pM2nv97LfojLJNweq54PLYiSM+S30ncrWDAMZ2k/QLpfjjz9W8wNSRiZ937q025QNmY+/BZaHtAA5JgW7/QLUTNRxG9h8ViukW0x7Te2fKUNRqH6fiQrU5D6Za4GcRCamIzYQb+X1Cz6+2qcTcn2SITj6nfx9I01dmp01OtTPsPaHAT1+/erCFwvQ7U+v4S6i6C6g8jwBuu7EYMeK0wHgJQmFCYyPcUAZsDPZQEm1rITHdSUpsgYQU47FVNJc4NaJK0CiGXqPjsEGXiBjS8oN3G335LnvdzUOaMFbOJljm0wwGAckrFT9pjm9VoZy4mJsDbwXU4S5jxUY4E8sZK58MNMB4gkWcDuF1OGsY1rDEOfeeqo38s3aZA3lK6q5gzJ6QqatKpTcXNJIPTZZ213h0Pv1QOXOc6XFEP5TIIhPUYC3mbcnsqgdiIKg3N5dRSifNed9JdEdRpyQ0esZjvC7FJ5pukEQrtZQGp05LQC6LIS4+VYMjck+/wDdVky6Cd10OK6b+n1tRobA5uaD3/crm1LOBNwP1WXQ7jzNYMT2XSDPW6vSUBgU2gdi5x/SFzf8e2J7rr8CadRxemTgGT5BQ/Hv2BgaGgQBgdFlrDlrk7G4Whhlo2Kr1n+m124K6Obg+kPDzq6BdTE1GXEbheUb7dODkWM9R+y+gCH8wFyNvevI8c0P9HxAPY2KeoEgDYj9jKzW+XJBIuMg27zP628F9A9HtZ6zhtNwk25SBsvBuZZwwThej9Eqz4qU2mAAHQdwZWVseqqO5nWtKvpjlYALxuueajuaRc9CtnOG0i54hoE2W3NeHQubqX82oqHYW+C20q1Cq2adVrgehXMc6ajyTlxv70QQU0pBZFVDc05KEoSogKkqISgKYJJlGVFWsVmQqWmFaHWQeW1Q5NZWYbQ8x5/sVGhp2PuQ4s7l4pWBkTEe4Kqk9xxfsuk+MVc+lzNgWjqsdTSEmwmdgtoeAPaME7So105uOyK5FbRtcCHNBA2Kw1eHObJpiB0JXpHBjsiVX6toxgqaPKO56T4qS0jYj76r0fozw7T6xr9VX9aQx/K1rXRMIanTUqrSKjGkHsr+DP1eiYdNpNGNRTc/mJ5oImP0CWrHqKVWhSbyNaWR1Eq4VGO/C4HwKopaZzmh1aGE5a0zHmrxTphvK1gjpGVyaEiEIQ9U0fhlo7FTleMPkdCPooqKQhLhls+BU5wM2PcIChCMzgz4FRUfLmuD2hwvPdO08pkXB2lYtK48/KMHaOi1hw3z1XZzXm4g3PzVZEX3KLHyYNpTOEid0FJyARKHMW4EjwVh77Ks9DugdtUEQb9ZKcsp1B0PVZnCMWnCUucN1Bc/TuF2w4DoqHsLfxCCOyIrubcYKb+qeLEz+qiqu0R3hQWsdu6s/qQc02E9gp6+mTek0dUCgwL37Kc0/fRMKtIn/SHjJR9bS2px0uUAF8R4pgZvae6HraYzTEdiVPXU9mAdyUDg+47StGjpUauoDKzeYHF8HyWUVmH8oTCrBDmiCDNtoUqyvV6XSsY0BjGtA2A+i6dBgMQLLz3DuPMdUbT1TG05tztNh4r1FAQMSQuNlj0SyrWNAAEXVzYwVUDsAnaYyjS5t1YAq2GRlEvgIlV6qi2rTIImV4jjfCuR7q1EQRkDde4c+crkcVa1zXAZ8FZcZs14HOJB8EHtD28pz8lo11MUdQSAId1VEg537rtPjhZlJQqw71VSzhh3VXFsWI8Vmrs5m8wyPin0uo5opVDJH4TOURdix27Id+vdO4bEe9LgxkoEIkSL+Sqc2D+y0g2uJ7pXNDrlBm8EzXRcGCmdTjG20JIg/IILmViLG4TEscOhWfcIzufmqLSL2v4IC/ZKHTkSrGtm+B3QRom5sBknZe14LoNMOE6erQoB9Sq2aj3CcEj9F4smwAsOi9l6Eav1mkraF5l1M87O4P7rV59Erf8A0YFhSaJ7YVtDRsaeZzQSdowtrxynmORhI0W5nXjA6rGLtSk1odZoEYgIVDAJ6W96eg0y5x3VGpfFMgZKqOXXBc49Qq3M6rTEkk5KAZzOAF1hqMunpTUPZaxS5nREwmoU4rVB4LQxkGTuqEZT5RYQkqNJsFs5YGFS4S6B5rKs7aM3N1a1gCs5YTBtrohMlWNFrqBsGUY2CBXdUGNkzlMWzZXMZCCAQE0QIGUDYJ4kQopCUpunj3pEEAkozBjKIbCmcICZOLJTa9u6saO3vSuF77IA1t5Ka15uUWi3VQi0zCDFUEVCQMlASbAQrKrZeYx0VVweyBsGDuhywbiD4qe4qF7hYifJByfSOifV0dSIkf23R3kj5FcBlSXNBOCvXcVpnU8IrsaIcG8wA/23/SF4mYIJMgHZen+V9OH9J7a6jAWyRPVUtpPF6L+XsRYrQwzTkyQowMd1adiCujmwVBUbd1KCd2GJVbqzwIDqoHiugabhkyFVVpS2QIPRTF1zXjmzzE9SVV6ok2BA7rc6nBMZHZUVZbm0rNalNpwylcwXnforw/muCDPVYJIMq1lSy5OjVzwYIg7XQLpublI1/M2DcHIUJjBkHBKBiY8kJi42ylmfLuhPXCByeZsbC8SpogXa6mYnkdznwF/nZIDB6d1op6hlGnAZzl13EH4frkdFnr41z9dXTgjS1GkSR7JJ7NE/ElMfapvBzyzP/wB38rLpa/rNG5odJJJJA6R+q00Xh2orgiGtABk4ho/Sy4Z7d9cmkCKlEDcZ8QAr22qnvf5foqYIpU3RYGJ8Cf0CtcQajXDcx7/2K0hhaqYwG2HhH0XpeAURA5ZDRzgQervoF5o2q2wQZK9R6O/+7cwMwYJ95+RCvP1nr4z+kTf7fKB+F4d4zzD5hY+LNFM6UTEsfJ/+39Suhxtn/aV3m81mtmNgJ+biuZ6RPircyGUDcDqT9Ff1J8eUdbEg48IV9N8GlJsHbeX6lUkzc5Ua4tzFjI8l0z0xvts045S1xuW8xWqnY9endZKTubH8rYy3aLlcq6RppibC5Nlg1b+fU1HCTJt3utrHmm19XIosL7bkT9AuS27RN43JWuIndes9Bp9fqxsWNJ7RK9c6y8b6C1Y1mqo7uph3uIH/APMvZkT2Tr6zCRO8SoWg2dcDCJthBQAsB/C4tS+qjPteJTxvlHHZBZpQA50CICq1TvahaNP+aFk1J/ukFWIzagc1FxyRdc2nV5KkOsCunU/A6d1zqtPmbMXGSqGe31h5G5LrHx/ldRx9U6nywAywuuXw6XakA35b37fuV09S24cPNFdGlVFUJK2mY+7QGu8MrDpqpBsc5gra18GdyqihvNSPJVBAO8ZVbvZcZwFvIDmH1gBCz16ECWyY7qKoBacq6hW5HcpwcKttIkwZnayubpZF7IOB6YcJNWgdbQbJbd4HzXha49m143X15rBSYW1HAs7r596T8IZoqxr6Ug6ao6OX/AmbfBRZfxxQQabSR3Xd9F2xruYjAK8+y9EDcWvuvR+jTSaxcMjbxWf1v8expOBb1ITVB6xhaSqKUmwMeJVntncDwXRzZGDlqyN1y/SimHcOa85ZVBB8Z/QrsEcpnosPF6Yr6F9MjJ+ilWfXlX6edIyqLkjpiLH4wtnou7l1rgMhpEeB+pWihQ5uDiRc/qAfmVT6O0i3ibmExDDfpdc/10r11BvMed2B8V0GNHLBusID3FrabSGDcrS2qxgguBcdgtuTw+obxrT8Ur0dJpPW0mvPI8jlt4r0VO9MXknPdXVHkueTkrPpzNNsqouwgiUAiDlRRTKqopKkKKCBQIqGyBm5TgwFWLJnNc1oJEA4ug8x6QB7eJyzlEsaZJ8VzueqL1HuMdDHyXR9I5GuY4CSadjGIJXMa5+45j1Oy6c/Ga006s/lBB3I+qtFYGwWWA6ImSulouB6zUQ5zTSYfzPFz5JcGcVdlr0uk1Org0aR5f8AI2Hx/ddvR8F0mmhzmmrUGXPFvcuhiwER0WL01jlabgdFl9STVPQWAXSaxlJvLTa1jRgNER7kxulJWdXEKG6hUWVRCEVEAKG10VMoFLGnaD2QiMEiOqcqb3QfHGO5XBwyDZb6loc0QDcQFzsFdDSv9ZQiJLbXXaMFL5sZutVGp6xknI26rLUbynFj1QpuLKkg3HxVRqcIMRhIe5926ts5oItPZI62bwgrcNyLpHXsM9lZHZKe9/BBUWx49VWW+UK4id8JYjee4UVXy3sYHzQAjPuCsDeqV1sZUCdox8FCpnqoROP5QTGBHmjG26gCcNkwchArRJ6K4XF8+KAZFyPJNECJsUCkRtK9l6P8Yo19JTo1HhldjQ0hx/FHTyXj3CRbZZi4mq0jYxdZvOtc9Y+rh04R8V89brtXSa3l1dcQMCobL1uk4zpXaOi6tq6QqFjS+XReBKxebHWda64fFgg6qBebrlP4vpBJGppkDo4Lk6/0hLTy6emX/wC4j9Exb09BX1YYJJiO64HEeKsaC0vAPiuO/iFfWAzXcAfygRC59XTOuQ5xJ3JlanLF7WavUtrXBm8iQsxfOIMLO4uBg2jKkuAtbZbjlbq8v9mDuqHEC4OEAC7Fz0lAtjKo6OnrGrTgmXDrv94TuM5WHTv5HA9DHvWwmLE3G6gmBEXUDuXN4Vb6jWi5g9OqpdX/AMR4SqNJdzdwlcJ8VmNZ5PQeCvLgYDZPiVZNEtlGPJAcx/Cwk9lOQgy4gHYT9JV8U09hfmB80ZgySLd1WQwXJJRDgLNaJ7rckiGkuMNE9V0/R3VDRcb09RzoaXcjgO9vmZXLLicye3RA1A0yXwRsAlwfXagvcSN43VRM3OSk4fqhr+F6bVNv6ymCTG4z8QUzjAkeS5NBUqBjYGTlYapLnXwrqhmoSkLJMi6yqv1fK0d1NOzmq32Vr7ADopQbDvHoihTpxqqngCPvyV3LFkWN/wC7MXBZPuI+qL/xRiEqRHGG+KqY2faO+E7vaIaLkq0Mi2wUi1Xy2RiFZyqcqYivlRDeisiUwbCKrbTm5CciMJ47x4JHX7KULk32TZHRJEYgpgdjlRUNkuTATkSEsIDCAEGBkokwEWDzJQOLCN0oElNkfqo0RjG6CYFkuTYT4pyYwZSyRgX6lBlrgtqQMkfVVOaTkq7UWIJMTud1WHbAT3JQANMQEIIsQPNAk9bJTfJlBa1wwbz0HVeE1VA6bVVqBBHI8tv0Bsfdde5ZOSYHQDK816SUAziLKuBXZknJFvlC6/yvtz/pPTletc1sAyOhKgrEgDHdIDDfaEjfso5tpaZGy9DgY1SN4I7oHVPgAiOhVbmzY2I6qt8gQVFO6sX5PhCzV7uAmbZVgDDEtJPiqapipAwFjr41yQdCiDBvumLZ3z0SkQubodpi4Ksa4EQd+qoB7+ScEHxOyoc+yYONiiff3QyI3QmRfIyFAHmMYUDpsd8qOuFW61xZBpoVv6c8gdDXTIG0/vddWhVDqmoIkieUmc4/QrhMPMOU2/RatDXLKgpuuHZAODf9VjrlvnpqrGaL4uA41M9/o4oZZzNEkDIO4P0PwTUqzalMgwOZ5HkQf0VWmqcrSwuHMw8sH83TPu8LrGOmrmHmNNw3sTGJ/cr03opVDqFWmbOa7m968pTMEsBx7TQTiPuF1eB6n+m4zSDifV1pp+/HxEJPqdfHf4tSng2pcRJD+YH/ANQXnPSIO9W+oDZ7QZ6gk/Vew4ozn4VqGjdpIjsZXkuNtcOD8rxD2crZ6iR9Vv8AWPx5gdx8VDe5yoL4RAnv5LbC7SnlJBEnYLSKgNgbNu4znt7ysQJAgWlWsdBvtss3lqdNeoqlulFIGSQS6B2n5SFjpXFtkznczTNze/WQkpmDHVWTEt16L0Kfy8ae3/Ki5vugr3WN58V4f0HYDxas7JbQMe8L3BWOvrUA90pKaeyBE3CgExYXRDpUwp4qC7TZcMrLqzFY91ooWqGP8Vi17or+S1EJVMticrKQBULSLFanXaFk1PsuDhaFoXaGl6uu9wuDYFb6lxayzaS1IE5N1pN1FZGu5XWstrHczRusjxBmDI6J6NXlzjog3NdjmNhsq31C15dttdO1nrGy0wDkp3UGmnyoFbqqYbJsdwAqa2te0+yyxwVmc00nw4SCpV5g0Nn2Ti6GKqtapUPNUdJ2HRZOOaf13o/XJEuZFQeRC0kczo2WoMbX0lSiYIc0tI8UHy5oiR36dZXp/Rcf92ehZYeBC4tXSGnqadE/iLuU2yZC7/o02K7iRBa0/MLH66X49Oy7pi6s5b5hUB0ZMImpC6Oamo7lcQcykqD1jCCJhSq4OqGd07AAzczuUGQUG09P6pogWAHh+wWbhmm9Vxao9oAhkAkdwuoKXMZOElVraBBi7u/T+VnGpWoue+xeTOAERpnm7DcbFWadr20wTclWe2Mojn1GPBcCIKzaQTSaTsuzWpisADZ2xWKjw/UUmkENN9iqipHGUz6VVl3scB1hPQd6ptSoGhxa0ltkQG0ajm83IQOpUeNPSEOrFzujAqQ7Ual3MS5w6TZXM0MuLqjgJJMDuqK2mQCN8IrV6ik0QG46lA0qZwLeKgzN9oxjqQEajWtPsva8H3jxV/q2CQBE7gqp1NjGuLQS43ucoEYx77MaT5YWmpQ5qgLnwAIACLK4q0WOaOUEYGyV9QNyUHD9IOG1qtSlV0tN1WPZLQLhV6L0Yr1fa1lQUh/g0yV26epJrsa0TJhbyU0xj0nC9JogDRpAPH5zc/H9lpJhEnolUVCd0pN8o9+qBUUCgmQUAQhEoYQRRRTwQCEVFEAURUcQ0S4gAbk4QfGiN9ldo38tXlIkO28FUCiDDgQYI7rqw6Lm8wLevdZ3NLTB8rLUHBzA8EQUr2Bwg+8BaQtKryt9qwGT4q94tzC4PRZQzlcWkyDYq3T1P/E42GCghHW3ZKcXuD1VjmxjZIbg7nsgQggwc/JK4TvKeZPj0SnqUAjcWjAVbxJ6qz5pTfF/HyUUjWzeJnuiGzFiR0RiLke5FpHNd0dVAQ0bbpw0R08kAbSDMozODhATbA72Qc6TZBxI8Sq4cbkZQOTDb2nqk09MOq3GDOES1zzAERlWS2izlbdxyZQNVfJ5QZjumpuIaAJ7rO0y6Tcq5pix3xCKumc+dlCRicYsqw797KFwGDHiVBW/+1WbUbgmHeaveYxeVnrv/tn4FWkw0TlVCvoNqHmIvuq9RSbTokDfCuNSMbqh39x0ZAQYy3mM5KImIdeN+i2tosAgBVVGBpkmQgoYId7RgJ3VXVDDZA+aUtk23TtbyiSEFXLJjoiRaAI7KyIEoC+LoFayTdXNfytAtPWEGtug+RAbYeC1zcSmL3G5kjuUsxkgT1VTnOOST5pYla8kxcXsGTPgEprdG+8pM4UWfKqY1HmxdAOyGPNTucKYuU9j6F6A6z1/Cquldc0H27By9A9sCDsvn/oRrf6bjrKbjDNQ004+IX0Sq2SAN1FYXCXE9VGjYJniMXlQNjO6ypC2TiwRpZsMIuMCAIJRpNlwndBoa2K4gRFMyfEj6Khx9okm60PJFVxAsKePNVU6JJ5nCJ2VqQ1KnbmIufgrC1OBAslLgO6AcsZQiVM3hMBJQABOBuVAjCigbCwVLjJgq12ICr5dys1YTsAiBCYCUeWFFAiVMZR8EHGAgQ+0YONlawQLKtlzJVwMDqgBtupmwghQiTJ96AImQgJtjCGBOSdlOa97/ooSZkiTtKCjUCQO26zhsnMLTXu0SZIzCoPv6QoDyNGTJ7JS8AwABG+UCOpMnZM2jVePZbA7j6opAZN5Hchc30hoHU8PbVYI9S8EkjINvmQun6tlN0PJe8flaUNS3+p01SlULWU3MLbD8Mzf9Vvm5WbNjwzxylzSJg3HVVRElpwrCSSHOEkjPWEkQSABbYFep5il0yDeOyrqWgm07KwEOBkR0VdQSIzCBWmT4Hos7/aJItOPNaHOiw3CzeC59OnKMfymD8FcINxdVQHdig1zqZvcLLR3Ni4GEAJE4hWNIeJbedkpEGwkII0kWITE/m33EpDbuEwdsgJ6jySOsnzkfFI620/qgqnldI+SuNoc2yoKtpmRBvKgenUc0FoMzie37hVue4vJBM7XwmaJEHIsg5sH9EyK0t1HOwOJioL/AH5AJxqPZBY7lex0gjY5/RYgOt42TTJLogm8BTIvk+pU6zddwkVG3FalIHiPqYXnfSVkcMcS2CMg9itPoZq/X8IqacyXad9h0a5P6UMnhdcjLWF3uQeBATDogP5RzjC0yg9ycG8j5JBnsmbm+6geJa7ulpZRZcETkYSMMOQd/wBEq40/HGNLg0VQaZ7zf5he/JlfLNNXOm1lKs25Y8PA6wQvqIfzNDgbG9+6x03BzuhjdSYSkgZMSsKaeoUz+iQFzvwifFEUyT7RPkqi2hapm/KudxB0ai52XQpgNdbpcrk8Rd/fK1BofZoVFVvPTjqr3/hCqeJbEx4Kos9f6sBopEAWueiZusYc2PQp6D6eqp8tQgVBYk7qivoXi7RI6hFXGq13gUnNBtYLETVpG4JATt1AdYiD80HT09UtxcdFs/qaYy6D0XJoVgXBpgSto0nMZFx4qCyrU01UQ5wnssOo5WtHK/mDcGOq2DStaJcGgDqsWtY+oweqgBpnljKEVNeAJO6v0roJd1yuaHuDuV4LSMgrfpnQPFB5/jOl9XximWiA6pzjzj9SVr4TT9VX1MCAHwPeVt4vQ561CsBMGD5XVempclPmJJL5dfvP6FYz23vprALnDlN/FMaTjd7sd1Qx5Doz4BM97o5nSB3K2wR1ocDIWikAWAn3qimRzFpMg4WmlAp2FxlUWtGywa1/NrA0mzW/Nb8LmUh63U1Kr7N5oA6x/Cg62mrONITFt1cagAuuY7VN/C2JG3RWUqnPVa1x2kKK3tcQeYgme6Y1iLct+kqhzw1waTc4EqxjmnME9SUF4cSL2VNVntB1MAO3jdMHyYCR5M226IYqral2mp89Z4YzEnZI3iFNwltdpB6Lna/VjU1qmmMGmyzgdyf2WaoxrWtDKgIGwKnl7a8PWu4NVzAllQGMkBD+oqTd4IPQrkaJ/qq4FQk0X2kbFdevVp6am00QC934XG8q6xYbmrRIpyOnKlNSq+wpEHf2FumwJSkqaY5tb1tOkXCmQBc2iEmhpt1Ze6oXENiADmZWziB/7KoOsD4hU8Jby0Hkbuj3K6Y1NpspDlpta0dhlE3RJS4UUEDlE2UOVApwojugigcIQibqIFUKMbKQiFUhFA2QSEcZS8wGTHiuBx7idbT6j1Li6nRcLPaPxKjp6zitDTS1p9ZUH5WnC4mq11fWGKjobs1pssVOtQqEBlZknZxgn3rWwVKd2GJ7LUkZtrwhEYCIdIuUTaxhKTewjwWkb9FU5qRactx5/utBvbr1XO0lTlriSYdY+a6cbrUCFs3yqiyKoIm+LrRv2HVQNlwJsAiA4BwgXIyqXCMm3zTF/LVvg2Effki69xg5EIKyNzskNpm0bpyJviEpEmPhCBZm2OyU3Frk98Jie2Us95nqFAuds90CmJgSEpEW67oojN89BsnBi5t3hVT0n6qTJN5nfqoLfWtBuMJ26hoEASeizHrhHwMILn6l7hAEAbdEmTJ9yTCIMi15QP4WPima6LG/eVXPUI+KC0OgfOUpdPWEswPldA2vEdwglV3NDBaTCvfaxGOqzUvargkSG3+/Mq1x5je42QAmevgmptgdCcqNHUY3ULowgLnwIAuqH+0byYwnJlRreyBGtkybqOuYGB0Tkw2Bk4Shs537IFDZsEwZFolO1toAz2Qc8CwuesoDECTZVvN4jGyGXSTJO8pqg/th0SRZUUm6VT9EJhEH5qE7mwUwEMoDM4UF0Bc4TCyC3S1n6evTq03Q+m4OaRsRC+vUK7NXpKOoZZtVgeO0/wAr482xnovpHoTrP6vgLabjLtO40yOxuEV0nj2ozHRK438VbUEExkqp9gAc7rKgWznZWUxDgeiR2OkpqVxE4SFai0kk9olBpnxTvIAg2AF/P+FldVgw3fdVGlzgBAzuqJkwCI7Ke0W+1ZRgg2CCzFvgoD1PwU8beKmcWlAwMZymmRewSY8EfG6ikeYNhdFrpsR5hNyzmFC0BZqoR0EKZF0Q2yBdGVFKRAlUuPM6BhM9/NiyDRGUDtEDwTzAtZK22AnBjsoFJ627IgSLBI48xi8bp5iwuVRJix9yRxM2OcdkxM9yh4mfBBW9sNhokj9VUWcp/uPDB03VzzAtbzWcMNQywEkZP8qCxtWm38LJ7u3Rc5zxLjA7mEG6Y5cQD/tH1+itbSY0zyyRgkygobRLz7IIHUiB9/DuvPelDtRQrU6AqH1D2fhAyR+xXqwei43pXpfX8PZVaJNJ0+9b4vtnvceQ5ZbB2wY6/wAKieV0EAziV6bhvozqdXRD67vUUzccwkldvT8D4Vojzep/qKg/NUMr0XuRxnNeH03DdZrnAaXT1KnVwFh5/uu5pPQ6s5vNr9QyiP8AFvtFeodqXBvK2GNFg1ohUl5NyZnqud7tbnMZNN6P8H0tm6b17ou+qZXzVzXMcWOEOaeVwOxH7hfVA+d1889IaH9PxzVt2c/1g780H5mFmVr053LKkkZuO6I+SMLSE5IPNTMH5p21Z9l4g+GVC3cWO6V3RwkdUFhAIt5JSISAEXY6R0KIqXh1j0KgsB3NuslB97ixSZxaUzXczYNyLFUUEpqZ2mD3SvEGFGm/RBe48pD9hYhORIkXlILi95+KlM8riwmYx3CghEIY805slPuQd70N1f8AT8ZFJxhuoYWeYuF6D0ld6vh9drsOpPE+RXhtNWdptRTr0zD6bg4Edl9D4/Sp630f1FVmDRNVh8p+SlV80Fin8d0jTJnEJv1VQd7pgeyUJgYBOfNAzDJg79kjT7V5smp2Iv8ABILPIKC51nWX0n0c1A1XA9MSZLW8hB2i3yAK+a1PxDp0he09BNRzafVUHOEMcHjzn6LPXxqPSvpA/hJaeyrgty2RuW/ur3yMH4JZlc2iBwP4Tfedk4MmxQ5Q78TZj4JSxwMtcSOjvv6oLDM52XD4m6K67YmDzNggdV57ib/75PRbiV03/hCrzZWPu1VC5sqjMavqNRLhLTZwXSZVeGhzDzsPfCyV2c1MgiSOyp01R9KpyB0z+EnDuyDqiqx49tgM7wqK+i09a4JpuPQINe19wOUnLTumnl3gC8FFYhoqtMkmu0NGN1dQ4hWpnkaDUDckKuq5+oqClT36LfT0zNPS5GNn/IkZUCv1r6wAYwnyVbtJU1F31nMjYFaKene/2nOgDZaqdIA9QFB59+i1bdUWNouc0fhc0WK6NLSahlOXMgi8Susq3Nc43dAHRUczUD1ulcDlt/CP2WdrpERbZdirRpVLOBJIgkFYK3D6lMc1El7R+Ui6gop8ocHESRsrNRUBoumAAMeCp9TXJltKof8A0lO/R16rHNcxwJEC2FRQHNyFpp12tbymYO6xf0GvF/UOjsQrqWk1hbLqRAG7iAqL6tdopuvgdVzNPXL6PQrVVpVjTLWsJJBwbHz/AHSaDhrqFMGuQT/iDYLF6kanNpqDS4Qxs9T0WqnSDXNc5x5h0TxDYAAAxAwqa9OsWTTAJ6SuV7tdpxJ9W1RTceZ7pPcqgvpAwJ96mn4bWrUw+pXDCfywmHBnuPtakeTVctN4noBUbTuHvk7ByUa3+5yuqOAPacfsFobQ4bph/deKjm5LjKwMr6Juue91ZjaPMXDldEfZstyVzvXP5FR4TqNNq3VKdanVa93PDjBIVHE9G+nUpnTNa3nPtSY5e/6eK7Tqmi1kmnXDj3Mwq38MLmkNeADhzRcK4zOqwtLmU3OLZaRIkWMK9jy7TgkmztxiUHcOfpG+r9bXrAtsajuaPd4Kx7KzdPNZ73TBHNt8kw38djT6llZoaLOAu0q4hcpga5jHBpa8D8QsujRqhzQHH2seKif+KOJW0oGJcPh/CXhojST1cVOKmKdNvUk+5WaARoqfefmr+EWmyUpz0QIUUuUESIQhAFDfKMSjyoEIQTS0mA8E9AUS1AkKeCYiEqAQhE5TRKiIRzJEkLDr9L/UUuRwaWHLXCZXQmPBI4TkTKo8RxDglem4uoUCW7ta6VzR67SkgGrRO8giV9GdTByLqmppWVByuDXA5BC15Jj5IW3sfipEZXcpaLg1aoWu1Vai4H8NQgRC1jhXBWNl2ra+OtYfsr5Hi8xMXFo3XWp1BUphwtK69HSaCk6dNojVP+USPe791TxXT1GcmoNNjGH2SGHHT6YCTpLGIDc527poib+ASgT3nC7/AAHgzdV/3WqH9hps0/nIWrcSTaHo7wFldw12tYDRF6dN35+57LlcZ0f9BrntYJovPMw9B08phet1+rgclM8oFvcuFxF7NRQcK7g0NvzThc537ei/z9PPkRg56JDm4t0RZVbUBDTIG8dFDbsurzkPw6JSLpzm6U2zcDCISN5iEvhZOb3/AFSROcBRQ6odpRKESFBPHKmfDxU8oU79UEieyaYx8sIDNvkoOoKBo296guhmwuBujsgmL5SklxgYTBpdiyYQwQBJ6ygjfYbEwTfOERfJ+CXe9yUcWFggJd0z4pc5MQiLdz2Uic2QEXMBE+yOnaEMduyXJnCAxJklSQBJsEjqrW2yeijZcZJx8JQB1QuECw3HVRojHyUqjkIcBY2jqmbe7cHCA9xlMBzNLeu4UATNEGDZBhOboHsrdQzlqmMG48/3VQ7qiIx3UGUUQRbCnghhHwQGbSPfC9V6Aa31XEq2kcYbXZI7uavJudNlr4TqnaLiNDVNzSeHHuN/gYRX1mu2XWsAsr7lbHOa+mHtMscJDhuD+yyOsbKVYDrgDKuoNjOyqYZb4K+j+KDupBoLZc//AIiZ2yqYYLiAnrlxPKwRIBJBys5aQb7qod7miwuhT5nGTYDZDlGLlXMZawhAMCwnuiLZ9ys5dt+yBEeHZABa+EC5EXx8VHezuIUUuMn3KBwG6UGe6DicAD3LLR3VbWHmVS5znG58BCPLP4jZNEiwgKCqSDiFY2+LlENAzdHmnHyQEfcKOMiCpzRtCXmkwPioI0AGTlMZidkYEWAlKRBk79UBa0xI96QkzEYVps3MDa6pqvDWybAY7qhHOBqMEklxAVPDmO051WnceYU655J2Dva+ZK0aWmX1PXukBuAhAGsqARLmNdEdCfqoLphCVIUF8WQSd0zWse4NqAOabwR0/dAd5hKXRWAGzfn/AArEW6mrNgYHZYnOJKeu7ZUkrbIypKXKJwgkrx/pnR5eIUKw/wDJSjx5T9CvXyuB6Z0Ofh9CsBJZV5SegI+oCsHjwmnzSg+Hmmnr8FpEmOwRsd580PZO+FOQHB9xQQsm4+aUtJs5sjqm5HgyDPmoX1G5ZPiFBXBbdtwNjshTf7Rnf4Kz1m5ZB6ql7m8wcBB7hUGsIPikab+Csqe0yRsqmZQaGlF7ZaHNu5uErTHinDoUDB3O0OGCoRCVp5XRs7psUzggVe74TqP6z0LrMJl9KjUpHtAMfAheE+8L1PobqOanrtG64fT5wPh+oRXk22iyaUrcAHKKIIKP5bpZt3UcbfogdtigDDrYGEjDJ8U4MvugerZw2gdV1vRriH/T+KU3G1Op/bf2Bi/vErj1QDUu6IG5VlAczw1pkkx4KZ6V9cJhLI80+e6UibgQuToAE4dCIaTaZUwJJlO2CbFBVU9kuByAvMcTdNV8bL0dd0VKknHReY17prO7rcYrvOvTEbpGiTKbT81fSUqjBIc0E3wrBRIF8qio2WJ7QHFhtF5nIK6RZ8Fl1lIhvrmiSzIjI+7op6TuenLrkbparyBB2QoGKci42KV49YewQbuHacin61w9p+OwW71YAlxgLCOJtZSDRTIIESstfiL6nYdFB0q+qYw8rSCVVSqvqvcGOgxMgrmU6nrCSQbZJ7qyg80tQJJANgeiYOizWPov5dSJBw8Ba21mlwgy11wVgq+vIvy1Qeo+iyc1Sk7kaHNB/KTY+BQdzlAvgozAvdYtNWe6lLnFwxDxcK5j3OMOgdbKC8PBFypzKn2ZsZ7ItcA7KGLXPDWlxMAbrj/1R1ldzjai0w1v+XdHjms5WNoMMF9yZ2WLSOIpiN1jq/jr/Pn9roF8nsgXd1nMm+FC8ixXLHb0vNTYIsq3jZZvWSbIc8GRMJh6becHBjwKhJ5XDmPtCOYG4lYC58y1xA6If1DxkwrLYl5lcrXejusr1C6nqqbmnAeSCfvxWX/2Y4s6m6g1tI0zB5i8bL0ja7iEHapzTYwexXSd1zv8p+OTpPQzUczXamuynFyaeV6+jp2UqDaQkhoiXG5XJp6+oBao4eN1Z/1ctzyHwV89Yv8AOukaUXBgBYeKQaIi8FSjxEag8sFpPXdVaoh1EgGVYzZn1Kby7TsnYR7lXUe403AEggdMws1NlY1mO54pDYH73Q19R7WtfTvyGc7ALSfrSa79RpwX35dzvMLq6O2ipf8AFcn+oZqWu9VJf/jFyutpwWaWm02IaAVn8W/TkIFTmlRZaCLquvWp6dnNUdE2AAknwhWY2usWsZWGop1qAY6oGloa8WbMX/RWIj3amqwvqPbo6I3N3n6fErKNONUZo03vYf8Az6lxM/8AFv8AAVlWlTpOFbiOr9Y8YbEAeAV1HX6GqYbWbO3OY+a38+MqWcH0bTzVAaj97wPcEKvCdMXc9D2HjAddp+/FdINaRLYIOCFIWdq452npUHuNIirpdQ3LWVDB7iZkK7k1dK9OsyuP8ag5T7x9FZqtMK7Q5pDKrDNN4GD9NkNLW/qKZDm8lRh5XtnB+7q6hW6xgcGV2u07zs8WPgcfIrQWpXs5mlrgHtOWuEgrIW1dHeiC+iM0yZLfAn5e5T6rWRCBCNCtT1FPnpGR03CYhQJCCct8kC2UHkzpNNW9qpRpuJ6tT09Lp6N6dJjD1a0fonbTIqEGwzHj+6sFOc5RS810mopN1OnfSdh4sTsf5utDWAZumAaOgjqiPOcI0X9ZxCnpnEtknmgYjPyhe8qaQU9M1ginTYIawbQvM06tDg/GqetqOIp1XEOAGLXPvgrrcT49ojQ5qWrovkSA10/JbvuHNxydd7DnAOgDJJ6fsvJ6/Vv1+obRoAmmDDQB+Mq7i/En6pxp0yW0t5y5d/0S4M3S0RxTWM9o3otIx/uUnOe669dXr1G7Tej+m0fAf6XUsaa9X26jxlp7eC8rrNHU0lTleQ5hw8CxXtNZrBXs0yD3XE1tQVD/AEtOm2rVqYBFm9z95wnkl/nsecPf3ylIm4Mro8R4TW0IFS76Zy4D8Piud2Ngun1wswhM+IS5N7pyIyDCU+8oENlN4RPdAZMbKAfMKZ2U7hQmc5KCfclEGcKYMBEdRfz++qCeJRxc7ZQz2KMQgJdsLBQZknwUzlTxKCDrMKY+qBspIGbRugb7xlQ2x7lUarW2Fz2SGq52IAQXOe0XcfIKp1RzrNsOoSC/mmAQDlP4ui0sILZBnwVbWwOqIY2ZBI8CgNW4ibDKWkYMRM4CfLYFvEpOWD08UFwM95RGcygDPh0U858UCakc1Nrh+X9f3WWVvLeYFpNnC6xFpa4tORmOyoABKMRkwp4boZRE8M+CgUyobIATJTstsqxc/VWgRAx3RX0/0Y1Z1fo/Qc48z6X9s9uX9oWpzYtgrzPoFrYdqdC4xzAVWD4FeoqCCSc+OVKFpmAZwFooCTzRCq07S4wtXLyoC4cp5uoU5fWHGFHn2qbSJGCPL9lC8iwaAgRtIgyB7yrCeXPuRDXkSTCreCJ5pM9AgrfWgwBJ6ygXxdxgnaURTJvEA4k5QNKDYAhAWvcbmwPREFpyCfFEMaMmEHPAsBM9FKoG/wCWw6oTHYeKV18n4qARk5WGlnMBi6ESZNgEIjGepQ5CbuKBvZODKZoAHXwS8vTA6JjbJsoqHoUC2RIBCIfaRZAvIuTARAAjNuiZo5rm56yqnVLWuUDVcRytuTtGEFlSo1piQANykpUDUd6ytZmwKsZpmgc1V0nrKZ55hAsNh1QR75bIgNGy8/oeI/1fpBVcx0UjS5KZ6wRf3kqn0m42GNdodK6XG1V42/2j5LBwB3LxTSkmJ5m+8FGnsBU2dbvFkyjh1S8vLdpH/EoydVgTqCejB8yi1wJg2P8AiVKZmvU7NH6qz6lU6gw9VFWakw5UkrbIoyklSUBlYeP0zW4Hq2gSQzmHblM/ILZMrDxzWU9LwquHva19Wm5jGn8xIP18FR4Ie9MI2+aTe26I6haQYBz8Ap6uMOUzlECd0A5CLh0DxRHOL82O6IEnqpy+9BJecmVXUbzNIIVsd0DBsL/ogobemQcqttnWKtI5akRAKrAipCgtHmnH3G6QFMEEeJbbIuCnY7naHDzCTwQpO5ahaTY4QWFdT0Y1H9Px3T8ziG1Jpu7yLLlnsfejQqOoV6dZlnscHjxBH0QVRBI6KE+SAdJJOSiTOboJ8UHGDARHdI65tdA9O7gi0RUj5IU7EJwZcL4QLVANQkmAO6LHAEctgN1XUk1CTYdT5IiTZgJJ/MQg+i8O9KtAdJp26qo8Vi2H+ziPrEr0VJzK1NtSk8PpuEtc0yCvjwY/lADo6mV7L0H4iaDaui1VZrWn2qfM7HYLneWpXsXUwOpQaIMxCtcOYWQDI3WGtcvUO/vVux+i85r71nL0GqtqK/j+i87rL1Hd10jNdXger5dMKbjYEx2+wV1i+cbry/Dnwx4Fi10+/wDhdmjXloM5VGz5Kqq50QIgqc0hUaio4NhoknCAaWmQ11MflNr7H7hTUQz2BaN1z6+qq0jysJa4bg5WY6mo4zUcSTuSg6LnNLcQewVLqgaD2WM1ajcYO0qupUe6xsSiutQafUggwT7Wcz+yVznbzG/ZV+tqBstfEZBAVZ1lZuWsd1sg6en176cNqDmaNzkLXUA1FLmp8rwdlwBrZH+kB4OTU9S8GWPDD/y+ig3OqV9IHclPlB2jp4Kh3EXPdzOLmuG4CQ6rUmxqg9TzFZv6WtqKkUg57j0GFR19Lqm1ZPPduRK10ySAZhcvTej+oa4VKlX1Z3DDdaqmm1dO1Ou4gYloWfQwccLqeqp1XGWubAPhKmkrsLBBB/RbTV1QHLVoNeNyBH37lk1FF9Uco0dANBsWgtP/AOJCxeXXnvGwO5hYzKkWubLDQoVqQkCo2Ni5xB98/NM3X8juWswtH+ULPi3O5Wp1sZSuBAtkpmvbUaHMIIOCDn3KG2RKjRGugQQD3lWhlOq2HgEHrukIa7BjzVNVuop+1Rc0xlrhn3KKp1HAmuqCrpaz6LhlrTAKqp0dXSqcldziDvMhaGcTY32a7XUHd7t94+gWj+p5qfM3lqMOHNMg+5alxLzqtume5stdfwWIMfW5QWvBdlvITErfzAiWgsJ3aY+SrfrazTHrXQNiB+qvlGPG/wCk9VU0ukNSmCa5YPZcPwzEj3WW7T12ajQsaWtZU/MGtjr99FjfrKjaYe4NIm43+/NYatfU6h3LR5qAP5mH2veukxz63fbp1NXQ0lEmvUayNjn4LM6tU1rjSo0iGusZyfvC49T0d1FWu6u3XuNR1yarZnxPh2XY4NV1unoPp1tM2q9rzzPpOAJz1jcHdKzPT0Ol09LTUw1tNrHR7RaM/ZVxvg2XLZxSm21VtalGQ+m6y00uI6OpZuopg9C6Pms4rXCg72WPU8U02mEl4e7/ABaZlcfVcZ1FeW0/7TT0Nymamu5qtdp9IP7jxP8AiMlcTV8arVZbQb6pv+RyuY5wLiXOknN0YkSLjqtzlNBxc93M9xcTuTlCOnuTwpCqHpaitQ/06r2dgVvocd1DIFVraoHkVzcYQschPQ9HQ41patn81InPMLI6ipTp1WayjUa5khlXlOQcHyJ9y80WjayBfyNJIJAG339lTDXtYnwULZF15vT8U1tIAc/rAMtcPot2n4/TceWtSLSLEsMws+K61VtBFQ1tK80ap3As7xCWnrKzfY1GleXjelcH3rTR1+lrj+3WaT0Jg/FYdbxfT0XRTAqkZM2Cv/o1N1lEuDH89J5wKjeWff8AVXxKy6LV0eJ6UvazmYDyua8Tj+UHtdoG+touc6gPx03GeUHcfcQmDjVBJa7pY+acNOxUc2WkAxKVryWjbqstHzaZ81Ba4CAJyEZ6iUGfiem/rNE+m0S8e2zs4fcLybjNKTY+C9uDOy8rxpobxCuGiLgkeIB+ZW+Weiej/Cf+p8RmsI01L2qh69vMr2fEq4BDOUsAEARCo9CNH6jhT9RVAHrKhc3wwrOOVaZlzi0HNzgBOo6cX8cTVVPVguBknAG8rfw7R09FpXVXw6u+7nkKvhug/q41VeRSN6TD0P5j5X8EddUbpZAqgsAkgn8PvWMsdL1L6V6nU8zXGoQGgXleUeWarUVnaOm4UmDmN/kPAI8U4o7WO9XSltEb/wCX7L0Ho+/hfDuEjUP1VL1zpc+XXHYDwW+ZY499S+nlyYscdDuh4DwCfXanS1NQ5+kpPp0ySQ1wx4KgVQTIstuZ7Ht4pTmOigfO89YRntb5qARuLdVAJGZCh7SUPBA2RCnbZT5n4pm4kiYQDOxgJg2BBEeaBeBe09Sq3V+lzsgtJj6Skc8C5MDxyqDUc7sOyWJzdBY6ts0T3hKXF2TlADy7po+HZAAJRDUQOyYCfqgDW9FYBGVGicoxNrDsgAti6YDrdQCfNAIGiR4dsJXCT9UwsYwFI23QFuIGR1TYsdkrb9ieyIM+fVAQYzjwVGpEVA7Z2SOyu75jqlrDmokC5bcffggyIoTF0Z6fBVExc3QOLqSgTsEDMF7Kw3NvDClOwkoE+1e87oN/B9eeH8Toappsx/tQMtMg/Ar6e9pqEOBBabz1XyIbAHK+q8Fq+s4Lo3ucZNJonwCK3UKfKJPwTkSYHxRD2BsNJMWlAGcXJwI6qAV3ctPmH5TJP32Upgcxc68d09QA0yCcjqsNOvADTJLbe77lB0DU8htdGQ4e0sQ1EYEIHVEuuYjCDWRNyIjElLzRcCR1WcahpNyJO5Kb17SYgknoEDvvtPclV7QLeAUNRo/L5ylLicWlZrQwJvfxCnMwWHwVec380RbIWVOSRgR5ojqTfokzgx1TtaMkz0UUWkk2x4YTFm5KnOAP3SPrTkz5oG9ltyZ6Kp7wTBONkA59R3LTbM5PRXso06V3e0/oCgrp0n1MWaMkrQ0Mp2aJPUpDV5rGw2AXN4lx3R8NaRUeKlUYpsuU+jpuNi5zoA6nC836Q8ddSDdPo81G83r52JIt5hcDifH9ZxV3I8ilpx/4mHPit+qojU+jdDUMs/S2Pdjo/UKjhn2Ws3md/D6rpcNqClqtO8mAyqwnwkSsD2xTYTsSPf8AwraBlpG0KK+iOt4oTHZBj/WU2PFw9ocPP+UQJyjKODXCCJHXokpCK9QFxPstufNWKtltRU/4N+ZVn1Ko1Zh4VEq3V/6gCplbZFRCVEBBXhvSLUv1PE64cYFJ3q2N6AfuvW8T1zOHaGpqX3Is1s/iJwP1Xz6rWfVqOqVHlz3nmc47kqwBrpMdcKyYyqAYcD0VwuLYK0hs4KlxfZAdrBEOjKAgHf3yjHW6nllTONlAYvIHmplQd0EFdZstkbYVJMOnY3WpwmxwslQcro2GEFovf9U0RabeKpY6Fa24lUMqqnsuDhsrMZSVRLb3IwoLhdocN1DfCTTu5mcpNwnIQVYcY2RmyD7Okb5U/VAZgJBcyUXWEDJQaOokqixgggnHZEmDItCUGMIOd1UADpJ3lWMM2J96obc+KvbG6C0GMGITesg5lJyxZxts5MKYN8+aK7nBvSnU8NIpvmtQ/wAHO/D4L2HDfSbh3ECGCp6mobBlS0+C+a+pacujqiaQbcPA++yzeTX0rW31VeLzHyC85qRLnHuudw7jWo0reQ1BXZEcryREdD+xCu/6k2qT6ykWT/i6Y+X6pitGhfy6rlNg8R5j9pXRp1eUkY8Fxg8NqMqtIIBBkH72XUc2DzDHVEb2VupiU72+tIiLbLFRqRYmZ+C1UjAvci0xmUVk1NF4Jc4GBusbmAiy69QQYJkHCxVaBaSW3G4KDnlz2mDcDAKaQ8gjYgkHZNUbNjbxVTWQ7r4INZrBt5EHIKrfqmdAfNV+odUdyMY5xOABMrpaT0c1Fb2q8UWnrlQcp1RrjLGkHe636Ph+q1gDmUi1v+bzA+/Ir0Ok4Ro9HDm0+d4/M+63TCzelxytLwKhS9qu71jhsLBdNjGUm8tNjWAbAIkoLOtYMwgQHCCJUN8IYygU0mC5E+KkNGGjyChup5ptUppNdkQs9XQUqou1pnstMlEOTRw63BOVxfpqr6Lj/ic/fgqXDWUBFeiaoGH08+4r0czlKWtdkeajUtjzLtTTdZxcwnYy0/H6q1td9MXPrGHqbruv0rH5AIPULJU4VRMkUWCclgj5JjXm49XU6aoeV1RjSb8rzB+KwkUWuLqDiHHBYSPiF3HcI04JIZBOSRn3pRw1rcQR2CeLN7cqkdSM16h7Ez85WkU6h9p1xI5iRtacdluGjAwJ8kxouA5QJByCtZGNrHp9Oa1BjqhJIsQeokH4hM91DTktJDnDLW5H094TjRV3S01SymTJa09fDvforqGho0AC1rRy3BO0/Ja9MsoNesYawU2/5E/X6Ed1s0tD1Qgkkm7iB1nr3M5WXUcX02ncWUwdQ8f4mw8/5XPr67U6uQ9/JTNuRlh+6Dt1+K6XTWDjUeLFrdlzNXxGrrQWnkFM/lAn5rlmk3mhxgDsrKulc0AlzHTlrXXA7xb4q4aho04Pq+ZhO7HRH6fApHCvScGiqytP5HjlcfMfQDqUQKgy4sb0yfff5J2uYyYETkzn3qor/qGghladMTYB4z4HHxK0tYGiWiAd5yqzqGRBMg5ss/JpGiaYdSneiSyfd9CiNt9j8FJ6hYTVc0f29VXI6OpNd+gUGo1P5eZ570I//nQbxfBQeWsZz1HNY0ZLjA+KwcnEqxg1adFp/wAWAlWU+GUA7nr82oqf51jzIA7idAmKDamocLf222+P7o06eo1FQVNSG0mNMtpNOCIuT4icQtYY1ohoAHQBMASbXCoBdJguucSUBp21SC4QTh2/wVj9RT0rSHP/ABC7SASff37hYKuoraiQP7dM7A3P35BRV9WvR0/sMLqzxtOPP+SsrjUrXqmP9owEWMawQ0QdyraVF+orNpU28z3YE59/ZB0eDcTZoKRYabXczpPtQVu1XGhW0r6bdO4PeOW7uq5WppM049XXoPZUOARMqmnTe78JLBsObHvsrh7dAScBFjCKhBETdam0utkKjOUtdkCx81yaI2nOfcmFPqPirIjCMTkoEbTvheS4/bieoHQt/wD2QvYiy8b6QGeKakjYj/8AZC3ylX6L0w1Gi0I0h0zaoZZjuaIXC13EtVxCq9+oqkhxnlabBUVBdVnpK0mvQN9LtWzQtoCjTNRreX1pPTsuLX1ep1MmtWe+TOVUGztlPBDZN0NqsdkHCM5TYM9FHXE7oiuERf8AZECf1VgZaQMqinGLQmD3C3NMdkXD3DCVQOK05A8k/rWbEjyVOO6kRsgtNZowJSOqvNseCTvspCCAk5M+aMIRF08TeFQoE496g+acNtfKkX6RuoILJougL4Nzv0TARbHkggEXOEzfdCgF+52RiAgmFM+anvsjhBIjFp2UR7gSoOuUEF/FTN5U8bwiM9PJBMGZwpgwcoHKPfb5oCiDGRM5QmBbKOLIMdRvI8tGBhLE4WnUM5g14yLFI1kCXGAFUVcsCSYA3UYOZ1hMqOPMYGOitp8rRymT1hAxHK24hU/m8FbVMGOiqbm+EDTBAGw2819M9HXes4FpBOafyXzJ34vBfSvRwcvAdH15J95Klajpio5p5SJnurRXAE481U8SZG6RzSe8Ig1tUTi3mshJnmbnfunLb4V1GiwDmcPeVFVMktDhg9dlCId1WhgaHOaMAzjr+6Yhuw+GVUZogzAA8FC8j2Q4x4K5zJNhE7pDR7wgrFVwEAT4q5tSRBEE7BK2h3mOyBgEgGY3hZrUWyMnChcwbn3KoOjIt0TFwNhk9VlTzO0eahcG3MDokZTe4wL94wrRSptPtEvPQIpBz1TDATO5CubQYy9R0noFPWwIFh0CSpXpUKZqV3spsFy55iFBcDblaOUdt1TqtVQ0dE1NTUbTZsSc+HVcHXelTCXUuHMLiP8AyvFvILzuofV1df1teq6q8/mccffuRcauM+l2o1RNHQNdp6JsXn8bvouXRZzCXGebJJ6rHqAW1nwIgrbpnSwXWkipjeVsYIzK00DUFItFR4Y78ocYPkqalqpE5v71sp04pAmwPdRSVL0mzgO/RNSs7Ft1K/s0pMfi+qRjtgFFe+4W7m4XpTMgUgD5CPmFp36rm8AfzcIpzflLhPiSf1XQlGabtKqZbUVP+DfmU4SNtXqf8G/qrPrNZdWZqqlWas/3VStsmBRlKMIoPJel+oe7W0qEn1dOnzR1JP0AC86SvQelzZ4lTd1oCR1guXBjdaiEPZWsu3uOqQthNSzHXCosme3mmwfqkILTfCIO+/VA4tcIi6QGbDKYHbdQN8EPHzUBGx8FOwKCEdcqiu0m4vGRCvIJ2jxVdSGNJJ5ibADugzNKuaZCpFjByrR3QOo4SP0QBhSUFbHerqScHK1ESJGOqy1OqtoO5qfKciyCVLEbBLneE9THgqxiUANynFh+yQXM7lOLCfegkxc/BVvPnKsJjtHdUEy6Sgdt/FXNM2HvWdtjKvZdBYH8v6yiIN2nl6hIQBnPRA1IxZBdz8osZnulbz1XQDA3cSqZ5jElFroqC8AIN7Q1rQ0SQN1Y0xY36d1na7bPdOagaJJgHqoq8OIxbutun4rWpezVAqs6GxHmPoSuQNQ5zmU6beZzsSYwuhpeG1tVrKOmNQB9QcxjDGDc9emRdRZNdWlrdNWcAyqKbjbkqGDfv+8re2s1rCHVmUyRlzxf5Kf+znDGU2scar4z7QAPkFv01PR6M8lChSpgDIbcx3/dZvTc4ZKdYaihYgvH5gbOSmsDIdaOy6rqlPUgtIkG2ce5V0NJp6dUnUD1wJ9kO/L9VnzW/wA7+OZT0dXWGKVMv7gWC6Gl9HGg82pqd+Rn1XcZyABrIAGwGE6vk5qdPpaGlbFGm1ncZKsJUddKVm1ZAKXKYpVG0UUwoUElTKBUQTxUI6WUUGUCmymU2UpbGEARQypCAgpphIp81Q8g5EpTRYbgQeyEwiHd5QT1DdlXVFGi0vqvaxoySVyOMcffo6z9PQpgublzivM6nW6jV1OavUc/oCcLUjL0us49Rpy3SM9a7/I4C4Gt1+p1T4r1ZGzBYJKVQAXVtGvTbUipR5mxcMMc3j/I7LpzzP1jq2fFuk0peQCAwHJP6DdW1adNjgKby8d2xHzQc9hpltNrmcxuGuhoHSD9YSgkCMjcdU6mU5uxU5oLp5oO0j7+Sthw9iZG3Kc+5BxY+qAQ2mDYkAx4/YVtSlSpNHq9R60mxAbHxBP3lRVYgm9h0AUNNpMASTiAi4y0Nhojso1zhPKSJzG6BXUg3PKCfy7hAMHS/gnwpKABvQJg1SIMEEHumbTeW8wFus/T+UAnogGkmRNuid7aVNpdULYFuYm3lj5LHW4i4+xpQWgfmIv+3xQbCGMp89ZwDR3+/wBSslXXuf7OmHKMF5F/L7JWYh7yHVnOeRYSZj3pwIwIQK2nB5nHmcbyd1YBHmp2+KMIBt8lr4dVdp6lSswAuDeUOJ/DMSb9rLKVobU9XTDKbeZwuXCLZ38RGVYrsD+g1JBq1YrGznvd1/8Ax37Lna1jWVzT09UVGgRzcot7s/BUhheeao8OORNvn4eKd1ZtFxa1vO8C4a8EX627LQ6/PKDnczSOqIYSLiEzaXVxXBVdM8zQTY+HRWZwg1obULetwm5fsoALYuvHekA//Supkf4kf/a1ezaINrryPpKzk4tUOOdrXfCPmFrn6nTzj7uxYqcklMWn1paLk4CtFIhvtEAb2XRlUwQCcqOdAgWHVO51ECCS4nv9PBIajD+GlPkgpOVCel4TudMnkhJMDx7ICBJnZWwIuQPPwSMdGWzOYGVcHkCwcAiKH3sDJHQpYnAx2V73uOQ4+aqJnbxuilDeu6hCO9oCGcn4KCeF56hCNlI7THUogbiLoAi0DcgdyoUWNLjbzVDC3c9ioBvsmDJwLKACbe6EEaOpmU+cC6UWsNkfhKgIMH6qC3j3QxnfKPSEEmLHdT5lHsDEqROceCCYz81MdlPOQoLnr3KAiynh8UAJM9d0RmJ84QSOoyjkTMeamRByPgpPXIQTt1U38VAY7KYygIHMC04Kx1anMYGBhaxY9COoWeqyKhIwb/fmqKwI81fSbaTcKpg5j8lc/wBmnyjPYoip5kziUGi+ISnKdlgScAIAbuJFwe/3svpnA7cD0Uf/ACh8V8yFt5X0/hHs8I0bTaKLPkFnprlvc7mpNLWcxb+IAX8Y+yhTLarZa4H9FWHFpsSDtBwrGup1T/caWPGKgtPun6KSrhPVEugWVwpmIwMYT+o1LbtLag8YP35hWsoVnQXezHU/RVGdzOWtTkwHez9+5WupTYYCtdpg4D2iSCDPgrhREybojIKUXKU0+gnyW17qbBJBMdAstTVsAkUnHxCasZaj2saZMncLKHFx9lpIOICtr6hznyKLR4qk1KhMEwDsAsquDIHtuDY23Ttexv4WFx6uVHstaX1HAAZcT9Vz9T6QaCgIpvOoePy0xb3/ALkqK7EvcPaMDoFVqdXptGwGvXZSB/C2bnwA+i8rquP67UWpuGnYfysz71zzzPcXvJc85c4yT70ax39d6TPcOXQ0gwG3rKgv5BcSvVq6mp6zUVX1XbFxx9+ASATndEt8o7oEpNioeytIh3ZLTEOk+9WPEiQorn6xk1iRk/shpHQOUmIV2pbcRuFnpHlq3wdpWkaKzYcx3UR4x/K00agNMNNiPiqagmjIy0gz4/ykaYuDcZsoNFf2qURBDp+aqYJNvNWF3NSEg/ivPmlmLAQivWeijy7R1qZwx4I8x+y7cSvN+iVWK1els5gd7j+69GXKM0MYuq2XrVT0gffvVl0jLVK20kfIKz6zWHV/6yqTat391VzK2ycmEC5LK53Hdb/R8OeWGKlT+209JyfcCqPOcd1jdZxN7mEFjB6trhvE395IXNc5BxiwsNgkN1UEmc2QmLixUm0/qoqNLC2q2DneUrqThgSqA4tMgwVaKrusygZrHnDSCOqsFOPxOxmFW2rIvdWtfOcnsghDW7Se5SmpFgIVha05KR3q2XIknCgXlc8SMDJJx70nLGXjyurCajhdrQw5k59yZtBguRPZBlqCXAjfeMqD4LS9jyYBYQeoyqTQeLAA+BQDCkyEPHbKIMoA+4slpO5Kg6FP2VTrHog0VB7J3VRsO5VjXc9LpFiVX+iCNun2SgRgqxjHVajabBzPeQ1o6koO56Nej1PjFOvV1NSoyiz2Gupn8TvPsuf6QcDq8F1YY53rKL706kZxY919I4Xo2cO4fR0rIPI25G5OT7yrdXpdPraBo6qiyrTOzhj7nsVz8vbeenx4WKdri0yF7Xi3oRTc01eGVeR2fVVDY+BXj9XpNRo65pamk6lUGQ8ff0W5dZxWXzc3PWUszlAq3T6erqHRTbPc4VQrBFyf2VzNNXcQ9tGoQcENMLr6ThdKjDqp53DqLLS6vJDtOKpLHTzUwIkeOfdKiuIKdYMc4Uqji3MNNvcpSpesfNYlhGzxB+K7VXWirUY7U1KgLPwh7AwDPQdD1hN62i4CXBzQZsevj2SjCzS+tj1Qh7faaQNwuxwOrTq6jV62m6S8MaAfy+yCR7zGMBJqNNogwOol3rLcsCPfYfMmVXS0p0wfWp8tIPuROff4rNdeZb7dd+rIuTIPdZNTXcfapuhw36rHTOp1NXkpvYSbybQLfXoSq9TTZRD2O4jRdXbmnTEgeJ/YrPivlF54xqtBLTSBqES1r5uR2zmyZ3Fa+qYK9cVKDmDlNMGGz1M4vtBXKq6hzWnlqirUDTBaYDQM9Nh1xkLK5/NTL2kgkYJmI3/Va8Yz538eo4Zx+u3VU6VSpzUXHll46/uV6lmtc04keMr5zpaukqO5aj64aP8A5bQZFryTnyK9Xpdf/UUG1mktB2J6T+oWO4vGX69IzUsc2TYHfZWZEi4XBoagkBzHkE7grZS1DQQKnsE4e3HmsSreM+OgUISc1VouBUb1abqMqsfYGCNiqybZRGEIRUUUUQBTCkSigCikKeCCRKBb0R7I+CBeRCIyE6hQVlI7mOLBXEA9kptgqjgcc0FDU+2S5lcYcB+Lx+5XlqtOrpqnK4Bx2vMr6I+iyqIewGd4XN1nA6GoaYAutysV45ldhs4EEef37lqpchu0hwFjBV+s9HdTQM0XB42DwuXUo1dO7+4x9IjBI/ULTLrNcDZNMiy5dPVVWfiIeO+feP3WlmspmziWHecfD9kF5E3KYW7IB3MOYEEHcHPuVtINLiXGA24E5QKL4UmMoB03NuqLRzOgEDu4oogguAcSAd4x9+Q7qwFlMgAEmZ5hcj7zgoBoabGSP822+P0CSrVpUCHVIYT+UH8XkZj3gdFfgsc11Roc4gFt7SOXzJWbUcRa0ctMmq4bkWH1+AWOpVrar/UMMGABb3IsptbcXO5KmgO9ZXdz1nknYHZO1oaIAgbpvgFI+KAIxNzlGEQIuUAHf5oojuigfT0jVqw0SBcmMe5XzRoRNjMBrTEx+w6qqg59O7QRP5gfh92WyhonPpvryaga2XOJk/cdwt8z0smszhWruc4l7KZdc80kxGSe1uqb2aLwafK9p3jp1z1jdV1HF7nNLoYfyxmOvX5LPqNRT01O8FwENaFNK9RM7qC+EeWMKDquDSurIh3Q380wE90X+00tN5S0zLBORb3KoZog+C856XMAqaWoGw5zXtJ8Ij5r0Yvm68/6WkH+kbafbJ//ABWufqX48pVBYQ9sSNyFU6k93tOcHHxWtzQWmcDKXIECJ6HC6MMrKcH2pHiFdYWAt4KwgjBMDqEoHUT3CCh4jG6pdbaFqc0HeJyqXUiTAuSikaYx71c0+zGFSGkWIIjthWNuL2QRxnNhtIVf6qx1xHTskifDqgX9UY8kwaSJAt1WnT6DUagTTpkiYmFBkKgC6Ffh7NKSK1ZrnHDGkSPEDHvCzksBkNDY2B+qCttIuMuMAYVhDWiMDYBKanSyFyZPmqGJ6YSxBttZDboUc9h1UB7HO5UHT9UAYRHQnzQGVMZx2Ub9wiLH90E8VO4ypt8oCPwQBQdr/ojCk/ZQTxueiimfPup4iYQTcojt8kJvdTF90B7ZUjqobHup8CqBHu7JKw5qRAyO33tdPjxChsb3QJSbyjqVXUdJgWAVrzy2Czkz53RATAxTdvP3+iUJz+HOSgXK+o8OkcM0sX/ss+QXy4dl9R4bfhmlJ3pM+QWemuWje6APTKmcKAe5YaXUa9SlZrpH+LsLG70r09LUPo6mjUplji0lomVoaJ8F5L0gZycWrkYdykAjqArDHr2elHCHNvq2s/5AhR3pRweLcQo//cvnTwCCcEbLM4SZVMfRanpFwlxvrmO7ArJqPSLhQxqHOJ2bTcV4qnTJyIlO6lBBwg9BX9J9K0xS09eqepgBc7UekeurWoinQGxA5j8VznU4N+qhbAk2RTVqtbUmdTWqVZOHuJHu/YKC1gkB++icGBbdRTt7ZTjuqgZsQmpsfUMMY5xPQT8kFogYRJnNle3huvcJGj1BB6UyqqtCvQEVKT2Ho9pHzUCbwLnsrSZbb3KkSLm3YFWtNr/BRVOoEUweh+awn2agI3XTe3mpkFc+q2HTsNlqJWlg5qZbkFsjy/cJG3t7kdOZiPggyo0OLTkGMdP4QXBpNOBYk596BZFjJ7lNA9Xcm5tCBaTYfEqDsejNTk4oGY52ObfyP6L1sxZeJ4G7k4vp9/aIB8QV7Qn4qJRBhVsM+sI3efhH0Th04VNEzSeer3/MqxmudqzFVVtdKmsP91VtctsrZleT9JtV67iHqWmWUW8tjuYJ+AAXpNRqG6bT1Kz7hjS7xjb32Xhaj3Vajn1DL3kucYyTn4lWCvlJuSoWqzIkoSB3WkJyk4FuqnJuT7kxf0S83mgkR+6IzdKDKOUDb4TsEnoqwZEHZWtMNnqgZ9TlsLkqsX9omxtIyfBT8ToBzv0VhdA5WiALAhA7YEYnp0Tb5SMbAvcnKsAgWUDWzkKNEgzv2UFx3QmECP07XEkOInISt0ribvAHgr8JgZQUnT0x+Zx8D/KX+lpu/M8FaCJwiLZMk9CiszdG+nPK8OB2Ij6rO+m+mYcCNgYyupFoQNhfG4KDmDuvTehnDf6jWnW1BNPT/h/3PP0XJ9RTdcsAnoI+S7fC/SB/DdI3TN0lN9NmOVxaT45UpHtDe2EJjdcjh3pDpddU9XUaaFQ/hDnSD5/suqSIkmB1K5e2zyeqx8VHD3aQ/wDUhSNHYPF//T3+Kycc4v8A9P0zTpnMfWe7lEmeUDf9F5SvVqV3Cvqa/rqrncpDj+GJ9wtHRakqWqq2g0NTWOdpBWbp8htU33+HvK1tLKIDKbOY7ABVGuxtPlcWAEzztFx2/gLq8O4TrNfyuDBSon87x8vJa3PqZrlGo+tXbTcC8kxyMEz7s/LquxQ4VqvVgmjULj+GmwQPM4GOpK9Bw70f0uieKsc9UD8UQPcui/2cK3+0n/zFnOuBS4C+sefUPbRacU6Qx4/ZV54Dwxgg6dpOC8kgmfBbtRrGUW+0YK5FTiNWu4jT0qlWLew0kBcb3107TmT6vr8I0hpTRPqSNyS4WnIPiuFxOhpuYU21X1ngy4uNh2j+VfWr6/V1PU02uYRUNN1MNuSO/lKyVNJX0xcalGo2TJPKT8Qtc839Tr+nrIpeKgpctK0NgMaYn3eK860yAAJAwu9rKzxo6j9O/wBtpBBF4uP0+C4tCk/UOApsIm3NsPuV0jhUpVW0qrXkAhp9of5A5HmDCsYWMrGiXteOaA7Z3Q+YuqNRp3Uq3JUsSJF8+6eialSNUhjG8wG52VGgECpy0xIyQxpk+4FdHS0nmk0CmaZcYuLnER5ec4Vmno09Lpx6xwAHbPuVumq/1dQtp1XUS24IF7R+p8IWV+H0evOklj2FtIO9hwxf9z77ru6R/wDUU/WuNj+ETgBcd1FmlcS4irTrGDTIIINySInY9gujptZotHp20W1IgWsfmuXXNejjqY7fCnuPraZuxsFvaZWyoxlSzmgx8Fj4PTP9M6q4y6o7HSFuNio53NU+re29N8j/ABf9UfW8tqjSw9dlYpKAAgiRcHoikNJsyyWE3shNRv4mh46tQPF8qYStexxgGCNjsmygmygUyphBFFAogkoIwpEoFU8kxbKnLCBfEI8qMQiVUIWyLiR3Cor6GjWBD2AE5gZWuFArtTHmtb6LUantUQGn/aYXD1XA9ZpiY9to2IuI++5X0MNnFlHU2uEOAI7hanSY+Xf3aDo9um4ZtEwr6evqU/8AUAcBk4P35Be613CtHVpl1QNY3cuwvJ6vhuh9Y4UajjTFnEGG/H9lrdZLS1FLUHlaTzR+Ej7+avtRaH1KgawYLuvzPxCx/wBTR07fVaKi0k/mi37+a2aLger4hU9dqiWMP5n5PgEGV+uqVSGaRjgTbmiSfAbfEqg0OWo71kmoDBk4I/desdS0fBdK51JkvggOIuTeJ87Ly93El1ybknuioB1wj4IhuwTNb0QLE5CMe/ZNy9EQOmUC8u/XoiGz2HgnhMGoKwJzt0R5QBLjA77KwN6WhR5DRe07zhQWev5PYa1r6RvckHex8hOSqPW+pbIeWiIsc/fmqKmpgRTE7SRhVNp1KzpJkf5Fa1dNV1TnSWnlG5OSsjAalT1hEgGKbSMnr+virdQ1hqeopugNvVfGI2+97LXoqNhWcIBEMb/iET69WRKkQpJQdJxZcWxgbqk+zVI2Nwn+KSraHYgx70DSvG8drnUcUrHIZ/bEHp+5K9mL/VfPqj/WV6znG5qOJJ7krpwz0qeJaZ+O6Vtt4hO/8JjHiq8G2V0YNMC8X6qEjcfFIT0Mx0CBcTgQBkqBuUEzfvZK6nODB3lQujAQD4ygApOi0EeOEwozlrTOYKnOQEpqmL26WQF1IDDIjo5W6Y6djprUnFgH5HX+P1WdzybC0pS49YUV1xxLRacg6bh7XPA/FWfM+ICzajjGrrU/Vte2jSH4WUW8oE98/GFgUyMzKmRdQGRA+SgU+A6KY8FUHwwocXwFBfzxZTAg/FADYWv5Igz3Qz+yIt59kEmDfbupmwv3UCkTiB2QEWz8SmHjJ6pQmyNigmUYnaN5IUUmMmJ6oJG+IwplQnpZHwsfFAI23GJRny8VO4FkM2CohsZBupMFHxztdDJ+7KA7dt1BYddvcptAwjEoAb4QPhfomx3hK6/dUVV3SQCdlSTKtqiIIEfqqonCIiYiGB3Unbp/KCd/4WDxMeMfRAgX1HhgB4XpOnqWfJfLo2X0/hB5uEaQ9aLPkFjprlq3siLZUiAhkSM91loQSF5r0mEa9rutIfqvSi2crz3pMz/uabhvTj3E/VIrzzgRfCpIk2t0V1TtlWaXhut1ttPpqlQdWi3vWglMQ26tcLNnK7ek9EeIPg1nU6I7mT8F2KHojpWAHUV6lQj/AB9lVLY8PVzA2KfT6DV6oxQ01WqDuxhIX0jT8I4bpTNLS0+b/IjmPxWzna0QAAFE14HTeiHFKx/uMp0R1e/6SutpvQiiIOp1b3dqY5fmvTmrHRI6uRhE2sWm9HOF6Yy3SteetQ83zXRpUaVFgbSYym0bNEBUmq44slL3HJQbJCV7G1Glr2tc05BEgrLzkmUzapGEHB436L03tdqOHNDKguaWzvDovKAuaS1wgj8pGF9QZUDhBsV530n4IKzHa7Stis29RoH4wFGuenkXO2WSu3cXnsr6hgyFWfaEFRpXRMYMQo9s1nEWkz7/AOVC0tdIEjscJjeoCdxf78lRoaQGtnZQ3xKDbtAiSnAgSc+Cyq3hjvV8R0zjb+634n6Fe4MzC8A1/JUa6I5TMeC9+TJke8IlBtjBsqqR/snu4n4q8Gbi6zUjNJwOz3fMqxiuXqzNYqsOhPrD/eKoDgMmAOuy2y5PpJq4o09K03f7bgDgD9154CLi5+S0cQ1X9XrKlYEhpMNHRox8p8VnHfbdaRC2bgye6XGbFWdjndAiDZUVxfupCctjPvCACBFMd00IQglgJwmdcCMJEzcQganawwrW2yFUD8VYHWQWSiDIhJzBHwMoH5uuCi0Tm07KtpnwCYP93SVA+TKZp2m5SzOIQFjOEF4M9LpSYO3mg0+ahImdkU4dA6IFwOBM4SG6Ez4qC5rpQde4skBjFkSZ8QgGEwMCM9oS5uogcGNvIBMXT4quVLmzbk2b3J/dB6z0U4LSrga7U0w+P9JrhjuvYxyhY+GUWabRUqTcMaGjyAWpzpsFwt2umA50qp7S4WuU5UYbqNz08xxgt09YPrAum7WEWOcztF+sri6j0j1YllCqBNvYHsjw/kBe44nwvT8UoerrS0i4c3IXlNT6H6ig4upAV2bBjonyP1XTmxz6uuEOKa0B5GseHufzlwLZn54HVW0+I651J7qWuqViLubWAMT+56lDUcLI1TjX9ex5P4HNg2WylQo0Wwyk2kDmTJP34ressh9dVcx9RhYXtkzkR1jxWd+kLCTTqvpk55XRK6r30yxxbyt5I9kky6ff8wFkr0mVgwtqinzkiHnx6fRVHMqMfVq+24vItzRmP5W/T1W6ajyNZz1dh0lUtIp6U1mta5zTyFrxiZjp/iUTWefZaYH+LBHyQM5lWq7mrPDJ/wAjf3D9lG06NN3MHPqOi14Hw8OqrDmmxJJOzRJ+/NNdoksju4zPuj5lBa6vVfAaSYwGhLSbzOd6xzWRYhxuPL9lWAXkNPM+fyjfyH0W7Q8Oq6nUU6DeSk55gB+3kPDsovt2Hek9ZlEUtJSbTAn2nXN16HgWqra3hrauodzVOYgmIwsGj9FNLRE6mo6sRflFgu1To09NQFOgwMY3DQFi40d72UhzVKjWDq4x81X/AFukNv6qhP8A9QLi8P0VHiZrajWudVqCoWchdZsLoHgnDxjTtHmpkG1lWlV/06jH/wDFwKeOi5b+BaN34Wlh6tKUcO1+nvpNc4gYZVEhMg6jmNcPaE/ok5HN/C6R0csB1nFNPavoW1gPzUXqDjtBtq9CvRP+5ieK63+sj8bS3vsnF8GQsbOMcPe2RqmADqraWo0de9HUMJHRymC9GFTU1VGiJqVqYA/3BYKnG2VHer0FJ+oqdhYJlHWiLmwHdZqvENHRH9zUUx2DpPwWAcO1utPPr6/K039Ww2WulwjR0cUQ49XK5P1ND/rXDpj+o/8AxK00NXptRHqa9N5Owdf3KDR6YCPUU/8A7Vnr8H0da/qgw9WWT/8AJ7b4QIXIdR1/DhzUKrq9Mf8AjqdOxXS0epp6zTtq07A5actPRLDVngUwCgbKx6/iun0XsGalU4Y1Ppa3fhEmwC5es45RoE06A9dU7GwXn+Jcbq1pbWqco2pUz8ysFChreJuLKLOWmDcCwHif5PQLcjLTxDiz675qvNZw/I0w1qq0vDddxRwc4clIYJENHgu1oeA6XRtFTUxVeL3Fh9lbzqmvb/a9lthJFxImPd8VRm0nC9DwyHVC19XIc/t0H2VedVUqw1lNzebeev7GcKMpPIpueZIizhzF0fxPitTKcCTAByPGf1KDg8b/ALVNlIhpqPPMXDMDb/7iSuQ1tlt4pWGo4hUc27Gnkb4D95KzhqilDZTBuwsUwbbCcNk4QVhvT3JuXaFYG9kYQIG9lH+yBFybAdfvPgrYjsN0lNnO71hEA2aIwOv6+CIHzVNZocYeJ6ArUWxc4CV7A4QRB2VGMUKZdZk9gUusrf01INaJqPswDbv92lWV4oscakcoF+659Jr6tRrpJqP9lgJ/CBN/dZBdpNLzHkN2tM1Hf5Houn4WS0mNpUxTYLDc7rTQ07qhESJ7ZUo65EbWCmEvNKEyubZ+bwSvHM0g7qeKiCuk6ad8i3uXgqreTV6lp2quBjsSveD2azgAId7S8XxWn6vi2sbEf3Ob33/VdOGemJxkeCUbT80zjt70kxefJdGAP3ZA2uMpje5sdkotkT2UCuBiAZjCUmM4CszYXI7ZSuAFxbyygAPU+SmFBbxCkEY8pQKfcCh2FgNymN7e9KRONuyihjyzCETm3ij+vRTJsgkb7eKmTdSPMlQDr8UB2+qGLb9kYgX+CkWvlBB9yFBbGVBe/vPVTGJv2wgnjaEcX+Kgup4oCOmIR7H4IeSIwgPhY+CmBJQiD180Rew98IJ4IxNjb9FJlTfqggxn3oG+boqfGUEU8MKT1UNvPqgkT+6gtvKgN469sKC+N0BF7Y6oETjKOe/aFIkHugorCW+Cq8Ve/B3nZUx0VEFrIvsQBsPv5qD3qPE1DFxOYQAd79gvpfAng8D0d8Uh8F880mh1OsqcmmoPqO6MbML6RwThWso8LoUawbTcxse0ZIWeljQXAJQ8EwLk9Fvp8Npt/wBRzqh9wWplKlSEU2Nb4BZxdcxmnr1YIpkA7uMffuS6rgLNa6mdRVIDJswRMx9F1jUAxlIavQpDax6bgfDNLdmlY53+Txzn4rfzBogWVJqE7pXOVRc6p39yQv7KqZUnqiHL5skJv2QJlCUB8EDfKk+aiCYwpPXKCk+aAzHmollSVQ7X8pkbLZTfztndc+VbRqcpsbHKg8n6V8H/AKOt/V0BFCofaA/I4/VeeABwYnovqmp09LWaZ9Gs0Pp1BBC+YcU0NXhmvqaapJLT7Lo/EDuo3zfwhAAvvsqw5rqxa4xH6/yo0zbMpHDmqvgXBj3fwjTYwMa2G3QdzH80jwWVoIx81a1xI8OqiiQQb7r3umdz6Sg45dTa4+YXgZk3+C9zwqp63helcNqYbPhb9EStQG4WSlZtVpyKj/iT9VsbdZHOivqGi0OFvFo/VWMVyNY6a57LNXP/AG9S8Sw/JX6v/XPZZNRbTvJxymfitMvINvCcCfDdAC0/BFgtZbiGzvCHyR7KR0+KBY+wgc2TG+yUiLhApUjvCPihCCIYxlFRBAeqcHyVfgoDH0QWgwoXTi8pWjm8U0Bp5iZOyByYHKPNQXzlVTJkpw6M+9Bc0yLogT2KrYYMdVYFAwMI5t8UBdQCcoJEeSIEYOFAL2HxR7fJFAGM7ozNj5IG15U8PmgYW8FPFLMY26ogygbIutPDKfreI0GxID+Y9ok/MQssxddPgDJ1dSqMMZynzP0aVnr4vP17qhW9kBXetXM09WGhaBUnIuuD0emk1YUFXocrKXdbqNfGfeVFxrFZwNsKwamBdYXVOYQDHcFUvcQLOJ7IeMdKsNPqqfJWY17ehC5df0e0j2vbRq1KQfZzZkGPvqhT1YJ5A8AjaVeKzx9VZaz4R5jivAuIaYczG/1NPb1YuP8A0rC3gvE6xBo6OqCMF45Y969r/VOAvB7yqRxA4N4WvOp/xx5QcB4u2rUcdA2rTfBc19QDE91m4xpNfRbzVNC/T0S0B7WNBbYzkfVer1HEXtI5TA6krz/EeNV3VnNZXYaZ9nlDrGY+sZVnfVX/AI+XGpklj3OcGMGXOPWfvEra99KpDmhxaT+YZzsPqLXKoZXbNxMxlvs2++i7Wnp6McM1OoFUVaxpOmoTgkGB7zHWV0cbJK51D1x01ZzWh7QQSGtEANvfzI6r1no/w6mKOl1r3TVFK4jJM39xXN9GKDX6WuHsDmONwRmf4XoaZ9WYaIA2G0LFal9N5qEZumDw4LM1/N3lX02zhZHJ1bKnC9addRaXUH2rMHzXXoVWV6TatNwcxwkEbp3MDmlrgCDaCFw3NfwTVh1Mzo6zocwn8BPRXNR3N8ohV6jUUdNT9ZWqNYwbuK89xD0mmWaFv/8AEePkpmrrv6nVUdJT569RrB3OV5/XekL6ks0jORv+bhJXCq16uoqc9ao57juSo0dVuTGdWuc6o4ue4lxySVC3cqNt3HQphbsqizS1adCrzVNNTrDcP+/0K9FoOK8PcAwMbpzs0iB715oibkeaHjY7Qg92245qbpBvlGSMiF4zTarUaQzRrOaN2zY+9dfS+kM+zqqX/qYseLWu7nBlRU6fVafVCaFVrjuAb+5XgEZuplNQgOEG4K5WnH9Fxp9HFPUN5h4hdYLncYo1OWlq6Deapp3c3KPzDcK8o0cT1jdBoamocJLcDqV4bU6x9eqKdN5dqdRkg4n6/Jdb0k4jS19HS0NO+W1DzPv+HxXL9Hmf1PF6mqIJbTu0dZgALcmIuPC6fD2h1citXP4abcDxjPwXd4K6s7TubWNIhphoYB7PayFXTUqRdqawDnjabOJ+4V/C9P6rRAAcvPfGJ+5WvKZh436UsfUrCsABOXE/hBxE9gD4q+npWTzBoBzzEYicdLGOsJq1WhpKfrK9QNGxJz4ALia7j1Wr7GlBpU93H8R+imjravX6bQAhx5qhwxpknxXB1nFNTrCWl3JTP5GnPj1WKC4kkkk7k596dre11FQD76KxrZQAm6sAjKCBqYNlEC/fZOBsUChqYN3KYBFx9WyYkmzQD+IlBW5vO71Qxl8dOnw9yt5ZKanT9W2CZcbuPUn7jwTsY6pUaxgkuMAIPMekuqf61mnY8im0S9oP4iY/RaeHallKiGVqtYvOTUMgdguhxP0afXLzJcXGbjqua7hWqojlqDmIwd1r8ZpddX/qa5aXTp6VzA/ETP8AHvK3aHTOALnCKj8iPwjp7lTo+HValcFzS2kzEj8RO69Dp6FKk2akmPipVVaTQOe6QJjJIsF0mmhoxDQH1Oqoqatzhy0xyNHRUgxc3PdZVbE7o/NSJ8OqhEYWGwwhnsmIQ2siK6o5S182ab+BXl/SWiWcS9ZENq02mepEg/ABerd7TS07rzXpO/mdpWk3a1+e8LfH1np592YPuS4PXwKYm97nZKTe9gurAzIvcFKb5uVJjIiEZnv0UCgeXildcWvHdMb5MoY7x8UCYvMFHxg9YQNsKDwnqii4TdKRuMeCMxnfCBtmwKAfJQfclGZudkAem6gm91M9exhTGfOQp5wEE3kiB2UhEdBdTGQgGP5RHQGYU2t81AJFoEZQQdRvgqR5KROCpg2HigIsI+CIMZvPRAd8lEG/7oDtdSJvlQdvhupjNygnj7giL4+IQ+wiggE4wjg3tHZD9UcIAe58Ap3yp4jCO8oBEKG22e6BTG4CAYvPmmHzSg2TCxkBBU/PiqcbXV9WxkiJxCqNz1lUNRpuqVWtY0uJNgBcyvb8C9CWlrdRxSeootPzVXoLwljz/XVmAnFOfO695MBS0VafTUdLSFPT0mUmDDWCArCQMpHVOirLpysqsdU6WVZcShKUoCTOSllD4qG6CTdA+9BQ3KCAqTKikoiFBSY80D3QFQoeKkoIUJhSUFQT3Q+SHihMIDN7FEGMJVJQbNPV/Kd1x/S/hf8AW6D+pptmtp7/APJu4W5joNlvpPFRkG6g+T07uAG56KpjuZznC8kn3rr8f4ceFcVexgik/wDuU/D9iuHSdy5R0lau/wAkze1+yQGbi/RMLZNyopnC8hey4A4Hg2nEzHMD29orxk7G3Reo9Gnl3DXtJ/BVIHmAfmVCu2HRhZazgNW6Lc1MHxgn9IVnNCp1B/u0XdZb77/okYrkawxVKxax0aOrGzD8ls11qxssOqM6WoBksPyK2y8vgR8FAYzcdkD75TASPFbQQ4HF47Ii6HID9VACMGfEKAnCUo80mDbsjFrIExjZCOqaPd2QjoLKgIRuEe4+aJHVQLnaVCmjzUQJjFoRmcyVMkkb9VN+qCb2RDosBKjWFxAAknAAyu5w30U4jrYe9g09M/mqD9E9DjNcD2PdbKGnr1afPTo1HM/yDDC9xw70T4fogHVGHUVB+aoLe5dWpp28vLyAsH5YWb01j5i6m+nZ7HN8RHzQF8GQV9CrcPpvEAeRC5ep4Dp6kn1AaT+ZieRleRB33RmDBXarejzgSadQkdHBYavCdVS/KHAdCrqMc+cKZxZM+lVpmHMcD4JMWO3VUTFxZHwv3KE+9GZygM9TZdfgcU2VXnL3BvuH1cuRhUvq16NXmo1KjANmmyz1Ni83K99p3zYWC1tdGLrw2h9I9Rp3BupYKzRlws4L1PDeKaTXt/sVQX7sP4guV5sduepXR54yPNMHNIukBnKmbgwstiWgmQZQxY7oG2Qq3VeW8Ex0RTVdBQ1TYqMa4dwudX4JrKB5tBr69ID8jjzNHkVsbxGiHcry6kerxA9+PitgqnlBEEHBnKSjzGoq+kGnBMUa7R1p3+Cysbx7V2HJQafzQB9SvWOrg2cIKzmuwOIiY6BXWceYPo5q67nnVaqmSY9sy8/GE7/R8aalfXNBH+bLfOy71erzN9kXK5HGabG06dSvqvVgD2WNF3H+PALUtT/8/qihwfQ1A5rtcRUaC8+rEAN8+56rnat+nGofT0jq1VhcAXufZx2+JKt02jra9wYxj203bT7Thb3Dfp0C6+o4Q3S8LqGkA6vRLarQ02HKQT42lbces30lOhxfR6amdOXBhuWU2tkADod/fdX6XjOqNT1b6lN1Q4pammaFQ+G3xXodE1mt09OtTfLHtDhHf7hWV+GUNTRNLUsFVh2dt4Kasc1vG/6c8ur0OopO7AOHvCtPHq7/AGdHw6u+cOeIAVehceH6mpodU9pDG89Gq8/iZ0J7Jdd6T0aILNGwVXi3OfwpiLKmo4m+mX19SzS0xnkp/VcXV63Th/NSNbVVh/5dQ6wjoFh1eu1Otqc9eq556HA8gqmtc/8ACJjJ6KmrtRq6+qqc1eo55HU4Shu+YTMpctzcjfYJedpMUxI/ym3l1t5d1UMBHYqxoQiMpmXzZQMLYVgMZFkobG0+CZpg3uEDiDix6SpbBHmkNz7Klx3QOQBk22AQztHZQOlHwugglrg5riCMEHC6Wl43q9P7NQiswf5ZXN5osRcdUC+DPKD2IQes0vGtJqIDnGi82h/1XRBDmyDI6rwYdTduWHvhWP1mq0Gnc6lVc1jhAAMgypgw8XrMdrdbXpjlZPI0Abm0+4ErpcAZ/R6FlV0DnPM4E7CY+IXCqNdVdp9O0S+oecick4+Alek4hV0WlZSo03mrUpNDC1htbqfHzV63PTXGb7aaYdrKs1qjTQpfifEC3ihruPspzT0TQ87vIsPDquFX1VbUANe6KY/Cxtmj78yq2j3qRervxbXrVdRUNStUL3ncn7+iAF73QAjzTjbdGRAn6J2ifEJRdWN+yqC3vlWNBJAaJJ2nPvVVCozUUvWUHesYPxQLtPcfHwutlNgpwX2IHMSO8wPgUFVN4e0EMewiQQ8XkT49OqsASC9zv0CsagLROylL+4/1huwWZ36n9PC6V0ucKTbTcunA+7fFaAAGgAQB2wgGF0ODUOes6sRZlh4lc51sLrUNJrNPRb6is0E3cx7ZE/NEdJwnaVmqaSlU/EwSeypFfijbO0dJ/dtSPmlfV4q+zdNQp93Pn5KZRKmi5RYWCxairptP/qVmAjab/BaToNTqP/fNY4sOWUhAV9LQaSgP7dFoI3Ikn3qq4x1rXH+zpq9XoQy3xSnUas40DgOpcu4+lGMdFS5pGRHkmwUc3TCkz2UkBSZyubSdpul8L+KJuLIC3igIubrynpO6eIhouGsHvMr1YF7YXiuOu5+MaokzDg0doaFvj6z05p7IYz7hupjF+l0CZvuO66MCD3jolmJMSm8THmgRJjr+qAzaN0mTcWG4R7ETHwUIkYmUCEbzlLgJ3CM3Snt5oqZufKChMGJUicqeGOnRQDO6kdLokRn5KR0uiBHT+FBYXUyeo2U+MoCD0OFJ+GFJ3Kg7380VAIwLqfBG21oUQSJUAvcoz8MKAT4hBM5UF79N1Jj9OykQLoDvPzUUHf3KTv02QHGLyhtPwUJ8vFQ2tme6BgehlDscBSfh0Uyb2QFTAgKR4qeGPmgiESMwiTbEDcoZwfggmbHZEXxlTGT8VBlAtfAJtb5SkpU3Vq7KbBLnuDRbr/Ktq/6YOIPz/hbvRrT+v4yxxxSaX/p+soPo/A9OzT6RrG4a0NHkt9U9NlTpByUQB5pnGTdZUuCj3QF1CeqAE9UCZRx3SYQEodiofkh80EKhspKEoIogpKIiiEoIDlSUFEEQlQoFUQ3KBwiUpwgihKiCAgwfkr6FSHBZ0WOg3QVelPDv+ocJc+mAa1EF7O/UL5qWkWgEL67QqS3lJnxXzv0k4f8A9O4tUaxsUqnts7A7e9RqOVTeW5wN1oZDrgzO6oABx8U7PZNvmo2tcNwu/wCjNSNPXYDBDg6PEfsuASCLLqej1Xk1tSmcPZ7yCP0JUHpJi5MqvUGaJcBdhDvdn4Iz70bOaWuEg296rDkcUtVnY4WCremR1C38RBNKm45HsnxH7hc+uOXTVCMhjiPILTLy0yB+qdruqQWwmHULaHCJHTySC2TZNPjZBC2Rf5oerIu0keaYGTEQjNrqCuHdiFLxcHyKsmUI+KBJveR4hQCd0xCESgEfSUCJMDzW7QcJ1nEHculoOeP8th5r1XDfQmmyH6+rzEZp0zZS2Ljxun0tbUVBToUnVHHAaJ+S9Jw30L1NaH66qKDTljbuXtNLo9NoqfJpqLKTdw0ZVpus3tfFg4fwTQcNE0KDS8fneJJW+dlFFjWvQIoQoFAYa6xCV1FpxY9EwUVGd+lnLQfBZn6NpxI8QunMd1C0OyE0xwqvDw4Q5gIXO1HBaL/ycpXq3UZxZVuoTYtBV8kx4bUcDey7Md1zquirUjDmkjay+hu0jTgEdllq8O5phovmFvyTHgCHA3BELPWZzVbyJGYyvcVuDU3n8MT0EJaXANM1wdUZzR+UjP34K7EeJpaV9eoGUab3POzRMSu7Q9HX0WAuPNVF5b+WOi9hptFSp0+SnTDG9GhaW6NouDPks3prHl9PW4lpbOP9QwflqZ9/8rfT4nRcP7hNB3+NQQPf+4K7TtOCILQR4Kh+ious6nE9liyVudVlbqGVGywteBu10/JTnpn8Q5fEfRB/B9O53PT9l/8Ak0wR7krtBqWghtYu6cwBj3KeLXksfRp1G3AIO43WCpoTSk6ao+iTswwD5fsrHaLWNMtqNackgESi2hrBPNUa+f8AbhPGr5RlZU1jQRVqMe0bvaP0hZ/6lxDprMbBxabwui3h73GaznO8SuZruGO0tU1Bpw/TG5fSZ7dPueo36rXPLHXWqtXrq2mLm0KfratWGgk/hgH69h1KHDeCVdXU/qNU/nccvcLCOnX3ALdoeE0NTS9dptWyrGIbYf8AIfYXQdX1mkAFfSmqxtuejePL9oWnNq0uiZRp8lNsA5O7vFajoGuZIdBGD0WXQcR02qb/AGKjXxkEwQs3EvSTR6OWUXf1FYflYbDxKmVVGhe/g3EToKpDNNWJdQeTZh3Z+oVuv9J6OnlmmI1FQZIPsheW4jxTU8UqTqXDlaZDGCw+vvKxg8uDI37K4a6Gr4jX11f1mpfzAMeA0CzbEgDzAVDGl5gAk9lGMaz1dVzgWh7XEA5AcCfgFca1Og0MN3gXY3I8enzVQ9OhF3e0f8ZUdqGNHK0c7hblBsPP+T1WWpXqVRDjysP5W48+tjHRRuYwiLi41DNS4GGgWEffc9FY3uVU0bFXNMmZie30RVrR1Mq0UwRIsVUy+Ve22FACx4uBPWChm/xVzT0QcWT7Qv2KBPG6I7mfFKL5EI4yJCA5EHPQqExi8ISOoA7n6puUtcfWFrQ0TDifanpn6blXEFrajwIpuIO4GY6JbBsuOThpuI7fuCrBq2DSHTllKHG3OyXNPYjt2HQKhzaz28wcOSzRzETJ+O8ZiLyt+OAvrhwbTaGkNP4WNiCYzPY9Y6LJqQ6pUp0CbudLo2m3ykra5nqqhY4Gm4fia/bz852XNqVZ/qNRMwORhnrI/wD2QSliJQd6/VVa4EAGG9gIj4ALQG3tZV6Rnq6DZETf3/sroXOtCB0RiPFACU7R13RUAgTKcJc+PZNG6BhbwVlBnrKgaLT8FVMBWUnOFUBruUu9knxQVVNJWFT+p0DgyseYupT7NSevmAfFaGVqlZrX1mhjnAOLAbNMD6JtRVDajgwxHsGO37mFTzeQCDQDGExeGNkiY2G8/uszakZsnZVaXAm5Bn796DVQYWgl13uu4/fuVuFWx4IkJjZBq0FH1+rY0iWt9o+X7r0RXN4NR5aDqxy8x5BdErNRCkcmKVwUVWTGUpKZwlL8kUPFBwByLo5Qwg5sSUYnKMbxCESfooqRspCgHSyYGLFBA2Ox6rwXFjPEtWZ/8zx7iV78X3Xz/il+J6v/AOu/5ldOGemKNov0lDGMHKOCRCB647dVthAZuVDfA85UDoF7qATvCATa5vsoT8ETfz2lDHY9EA2i5ASuvcCZyJT5sc/JKRBm/aQil7IZ7Qj4Z3uhM7ZUEz+yneb9lD3F1CZxt2QDOFOwufkiRPghMZkEbID4DChsbDCncFQDbp0KIkxjbuiLmDZDOcqZ/hFMptIsh4790cbyUEFu3mj8T0UA+OJUAQQicbKZUPfZTxE+SCY7qePuRjz8VIjF0EibbqROcqCd/kpM/qEB987KdlAZ/RSYNjHUKiER4KNsZN+iPxSxB8OgQEjqMqD+URBxZDB2sgNS9B3a8+C9H6E6eadeufzODB5fyvPRLSDuF7X0R0/quD0HYL5ee8rNHp6YhsbKE7IMENnBQceiioTG90CVJ63Qwghv5oYUKCCFA/FQuQlBFFEJlEQlTxUyhKApTlRQoIptdCUVREFFEEylRKEIJMYSnCJU2QCeikwohMIL6T4K53pZof63hZrMbNSh7YgbbrWHQtNN4c0tdcHZQj5a2xjZO2y9G/0Q1dTX1G0uVmn5vZe47JOOej1PhWko12V3VJfyPlvUbI3rl6PQarXO5dNQfUO5At7/AN16fhHotW09ZtfVVmtIwxonIjK7rtQygPVUabQGgey0QBKqfWqVPxvIH+ITE8mfWadlBwNN/M3BBN2n7Cpb7gtFam6rTLaTZLTJAHT+Vku08rgQRs4QR71KRk1VLmNSnOfbAjE/uCuTXbOnqg2hrvkV3a5mpTcYAMsPecfIrmcUpeqp13CwNNzh7irErxAuE3ggEwMZ9y6MoB9lHe6G6IsgIv8AqiL+Cgtge9WUqNStUDKdNz3nDWiSfcoEj3qcpNheV6bhvobrdTD9U4aen0N3L1XDvR/h/Dr06QqVP86lys3qRceG4d6NcQ4hDm0vVUz+eoIleq4f6IaDSQ/UzqKgzzD2QvQl0WAsEpMrF6awGNZSaGU2hrRgARHuUJQUWVSVFFEVFEPFH4BETwU8VJUUECgUGUfDCongiCgjhAQUQfNKiEDcoOQEDSBxZQFMLKio0ZsQCEzdIwXyVYCmB6IKzRAxZLyOGCrweqOUGeCMo2ORPktEBAtB2Q1QWMORCQ0WnEhaCwbIFnRDWc0XbGUhouyGArYGkKcpVGEsixEIFnRdGJyAVyuKcZ0PDpDn81YYpsz5qo5+q4Rp61c1qQq6XUZ9bRMT49fdK5er4zquFVW0jqtPr4MOHKWuZ4wsfFfSHWa+WNd6iify0zc+JXF5CLNMx2WkbOI8UrcQ1La7gyiWfh9WII891mD3Os6mx5OTHKT/APb+oK36TgOt1FH1z2tpMIlnPYv8B9iFjeDSqOp1ByOaYIPbw8FQGhjant06zGDoRU//AKfqtlDUabmIqafUahgu2kxvq2g9/wCZWZrC4S32ycBok27BSS0w6W7wf3RAeX1NS9xpN07Hn8A2kYGdvEqCjy/gvCYumA0ye2yvFOBkmfzAWEffYd0GYCMiI6p2+Cuc0YMO7qO072AO5SAcSIwoAzurmCO6qFs2PdWtMd0FrbZVoMZMd1UB1t4ph2PvQWcxNhYIC28oTCHNOEUwfGBPW6WZ7dkJj+MKOqtLjSoUy956iSY+Xz7lMRCYEkgd0Kb6tUxQswkEucRB9+cR8QU9HTPFWdZRqOpsPtgMIDY6+X1AVn4WmrR5pJMuY+WgHZwIn5dVvmVKDWRTL6rTLrU3kyBvFsZmIKZ7iC0UxDMBvPztc4j579VWA+tULWU6UgD2w6AfHy7gStvCNRS0TqlerSnmfBqsA5mnp4R2Wv8AsUVtI+lw6tqa49QQOVrGg8xJNpnGJybLjVG8w09AR7R9Y4Dvj4CV6L0l1tPXu02n01cVGuPM7/bNguFQIr6utWAhgMMBGBt8AsdVY04xYDCIH2UBfyRBvG2cLDRh0KYW8kPBH7sgYfAohAe9EdkB8NlFPFTbqgBslLovPuRu4wLkqFzadxD3fAffuQIQ4xJgOSv5mmReErnEvDnXIMknf7laWXMG4QLQ1JBgmy6VAmu5jGZcYusR0jX3Fiur6N6Zx1b3vxSEDuSg9JSptpUmsbYNEBMUVFlCwgQmJG5A80hqU/8A5jR5qYulckxlWS04cD4FAtsntVSnxTlt0pbB7IOdEnEqcsd02MhECQopb4NlPK6aIQjoEEaF894lbi2tBtFV597nL6IB9heB46w0+PatoGSHeMgH5lb4Z6c5wgnqgZGfgieot3hLK6MJjz6phfOClm6g+XbKAz+x/hDN496aZgjKU9TcbwgFx38VCYMm4R8MjaEpvthFAjoEIjt54TE9s5Sm+bT1UCx0sFD70T2vOZQiMFBEci5lA9hZEX7T8UEjz6wptIBH6KYxfzUH2EEic3hTxiBvCP3dTHdAMi++UwxKXa1o7IgboD4GUfeQgT3t4oi2UEFlPNTwUygn3KO2fNA9rQmyOyIGd1B381ApHX5YRRiM3UwYFlIjKg7Y8UEzjKmM27qTHmpHTHdUBpirymwOLJu2QqqlgHDYq4OkBwNj1QRtg4nYfJfSODUPUcN09OI5KbQe0AL51RpetqeqFi/2R5/yvqOnby0gOizVaG2agSjMCyUmVACZQKKGUAQ8EZQxhAIU8FMiUJjCIm90MIlCZQSeiBU3UKCKKIZQQqZUU+aoiiikqAFDCMoSqAUEZSlBECogUBaOZwaMkx71ufUo6MQI5sSbkrDSMV6Z/wBw/RW6+jUOoLmsc4OMiB2H0VP1KmuqvswcoO5uVyfSJr6vCKhBc94c1x8iF1aWiqvvUeGDoLlbKWnpUfwiTuScqDI2lUrO9bTENc0Z++6vp6JoE1Xcx6bLSXxYWhIXTlA7QxghrQAMQEtSnSrt5ajGuHcYSKc0IMeo4SKgc2jUIm4a4THn4rhcdoahvBtSXUKnO0clm5mAfgZXqOeMEqxr3ge0QB/uRXxYtMwNs2XV4d6PcS4i3mo0CKZw95gL6JU0HDjqzqjpKTq5/MW/f6q6pWc7JgK+SY+YcT4RrOF1A3VUuUOw4GQfvyKTQ8N1evqcmloPqHsLBfSKml02vfTo6umKlMO5gCbSJXXpUqWnphlGm2mwYa0QAp5LjxnDPQc2fxGt/wDw6f1XqdFw7R8PZy6WgymDkxc+a1Od0VZdK53q1ZBc7phITN1D1QUaBDdEhBBMoYRKiAKFTqplBAigEUECgU3UQFRDKKIOyk9lAogKgQRF0BymDZSueymwuqODWjJJx71wOIel+j0zvV6Vh1DxuD7IVkHog1HlXiv/AGy17nezp9O0dwVr0/pZqD/q6Wm7/i4hXxR6vCi5Wl9IdFXIbULqLjaHi3vXVa5r2hzHAtOCDlRTBGUsQpPVAwRzlKCk1Fdmm09StU/AxpcYHREWyDYRZYOI8X0fDm/36v8Ac2ptu4ry3E/SrU6gup6Qf07Os+0V56o973FznEk5JOVqRHc4p6UavVyygfUUTkNPtHzXBPM90CXE4ACBE/UJqWoq6ck0nlhc0sNvxA7LczfaX56Wt0ddwHK2XH8gu74fVa9CdLp5qVuRtVjiCys2cRgdZ8IQo8YLKHqmU2UXkEPqsEl30WbV646oMaKNNgbuB7TicknOV2754vOx5+eu7cq7V692qrOewCi0t5SOYkuFvuwHcrMKFVzC9lNz2f5cvSfp37qsXzaVu0VGtWplpqvZQcbtB/Hm0eJ73wFwelToqFSpU56ZFMNy8iwW/WjTUaRbXpetqOuxhPtX3cdvCZR1GpZo4o0GtdXH4WgSKf1dv03KyMp8pNSsS+obuJMoEdpnMYHkcjHE8pJ/FHQZ+YQZmJie/wBEkAuLiILr2CYEjBjvPX9kF/Oyk2KbeZ4/OceQ/lKXFx5i6epVbbePRWB3UXQMGzlO0RjfeEjJcYa0uJvDRJt4Jmu6lEWeMKTIJAsP1n6Kyjp/WU3VDUaGgGSL8kdR/JQDHU6YqUw+Tmo18tjpjp1K3zxal6wrmvbTD3MIDj7Lpz5eWcbJHPa0SS0zaxk+4ePSVY98E81Jhc0WLHWJ8B2PUXT1KTW8tWm8ku9ouYLMx3keYC1eJEnSgMe8gPa9gN4aJJH3fOFpp0aNPmfTdU5GiWOpwYd3x1+qvo6xjdO99R9SnXA5WuoiLXztt2usT2uc4coqS4yHtJDnjt5jqVrxkm1J1b6OaroAqU3EvPtGmYkCcjBv4dUBp6j6gdUoOIa3mPK3DTv7rZHaFZ6mkfbomo+GyXMcCQ+9yInI6nsVU+uS0mowPLjHM0cpv8DYTjtKlWLwKZD30GEvJljmVCCzyKqaaldwbTpNqnlnmaL/AAz7ge8pWspPqhtccrGu6Y8c/KJTVZ02nqPBcC72WmA5rhffrI6Kf+H/AKwOq2r15ggcrbbm3yBKt0jOTTtmxNz5/sqKjZbp9OPzH1jvPH/4iVtxi3Zc+moA+KYWN8FCN+igwstHxZEX28kAZv5GyYHcoGHdEXQFsYRAkwBJ6BATdQNm5MDqms2xEn5JSSTJQB2OVogb90hbvlWR0KWIugrLJBG5VtMWBnKXGMbo03AWOyDU10BduhwWhX09N9Y1WVS2SWP6rBwzh79U9ry0iiDcneNl6Xn5REyehU3ByjwXUstp+K6hg6OuuNxrScS4fpXamrrhUYLcpc6TK9b6wAwZBXkPTvWezQ07TIu8hXyMeZp8Urtqh7nesjLXmQV7Lget4PxKmxlbT0aWpNuU/mPZfPC6+T5LraKnS0/C6mrrlwc/2dOGPvzjc9hC0z9fRjwfh7hbTNHgSq3cF0g/0zWpHqyobLwfCvSHWaKrzCqXtJlzHGzl73hfE6XE9IK1Mcpw5pOFLsWKzw7U076biNYR+WoA8JTqtfpf/etM2tTGamnNx5fut7ndDKAde6x5f61jDEZRCUAndOGxm/mstB4ogxlECM3UN8IIBJXifSxgbx2Rl1IE/EfIL24HUrxvpi2OMUnzmi0fFy3x9Z6+OA60g28UpsL3lM4wSB80ubBdHMMZOEZkwLnugTPgiDF9igOcfBAmcDPVTN8HdQz1lACJ88IG/kmIhL4fFAM4MqEbZKOL79QlJi2UAI8gpiQPeiTHchCY3xuoqZxupFrKTOLkZupN5J+KCHrlGOmfBD7vsj43QDGD4KbdEY2HulS8Zx3QDGT7xhHOR8VInF0QevzREBjKmM3UwPDYKTa38Io4sbeSmc2lGem3RCYvt4IDGxUwL+Snh8FOk7oiTHfsjPu7qC+YPRTHmgnY7KKeXwU5f2RU+7Kdiifl8VJny6qoV7JaQDPRLp3yIJxhWAwbW81nP9uraw280V1eFU/WcU0zReajfmvpdOzQF889G2+s4xpz0l3uC+iMyAs1TuKWN0zglncKCR1Q3R80CgBMYS5RQKIiCPZAoBugUY3QKCeChUlCUBQQQQNPRCdkFPBUTxUJgoIIDKHh8VJvlBBECpKhQQpThEmEp7IITBBGQuy2oHsDhBa4LiEqyhWrMMUpcMlsSFYOqWNP4XQehSFrwYLSfBJTqOe322Fh7FWte5uLhX6hHczfxAglBaBUa6zgLqh7HtklsjII2UxQybCZ2RLQ27zEbBJTqctQWmQYKrc+TJvKlFhqhtqYA7qtz5MkyUhd5JHPAFyop3O6WVb3gZKpfXg2VANSu/lpMdUPRowgsfX5XS03H6Luhwexrhhwlcqjwh7r6mpyg/lYf1XVADWhrbACFnpYQ3QTFA9llopQRQKAFBGFIQKbqQihCCYUUhTxQD9FIlHwU8UECim6mEBUCgURBCkKBTKomEZgSTEdUJWTiLyzQ1iLEN+f7FP0eQ9JeNu1mqOkpPIpN2G/iuG3kp1PbutOo04GrqVT7RecRi0forGaN9NwfQq+qc3BBmJ8Z2tldZ8Y1bTosqNlsELRT0xIt5LCX1dPXNSqGtkRzMbDSRiR9Lbwu3pHipSZVDCA8TBGPsiFKrBUpPZaoOU7GLH79ys0XENZoKk0KpAH4mHB8v4K6NUsc2HCRsei5lel6s8zJNMYjLfDt9hQev4Tx2hxCKVQepr/AOB/N4LrEL5zQdTqnlDml4w5hz7t9/iF6bhHGXiNPrXTs2qfkVmxXemNiVRq6R1Okq0JjnaWzGJV8JKjiGy3JUV861+gq6OuaeoZyu2Iw5ZHU4E5HUFe412k9e0iu0VAeq8zrOHP0zi5gPIdifv6LpGXLLIxdVkQYI+K1OpyT+VwyCFW5jhZwie+VUUGBcWnqmAnIg9USwkgNEk4AGfcunoeHeqPrKwaagHNyk2YOpKCvRcPc9zXVmkz+GnF3ePZX6jWkO9RoyHVTY1WizR0b5WlJW1L9W52m0c8jv8AUqEfjH6N7ZV1PTs01P2bndx3UVRR07aDZMF5yVXqnQ0AZP6LU/Flgq+3VMCwsERXeLjwKdtr5nqoBFgITBsjcBBC4eC1afSzUIrsqANEljB7fjB2v3Kp0z3UanO0c0AzeCO4IxlWV6wexrQxx5fzPIkSZOBe97megW+ZPtS2/i9rnaVtNgAeH+0HU2zzZs5pzGMgKk1oqc9JoYDkG4M9dvgpQ1Bp1Hvcahc4fjY+H2jc5sI+RRrVRXeHcpBP4iWgc2NhYe89Vu2ZsZ/cp31xVpsY7nYGiQ1rpYT2G3xSuoxy1ILKdQQCDI2m4ze+52hB7ORrHc7HB4mGuktiMxjKjKz6R9l0T+Uieaextt2CTvfVPHPjUKvrNP6mo9rRRdMsIIcSTfl3zse8LOKvLTLaVWC4czXsEZ75FrxEdUS2qdKyq/1YDwGODT+KI67Wi0YghO2sHUPUVIptHtc4IIJFseexJ3hX/qILqIqUm1RVfUJnnLWD2fIEdegzMqHVQQ5z3gUx7FRh5XN7xMZ7gpG1jR530a4aXNzTt0z/AI+4FN6msalNlSqwue0G5ABi/tAdxHXoVb69091W/kqEg1HFzj/qExE5857wratH+nrkh5cY5uZ7fxYtvNrZTu1LXOl7aQLByBtRocy3QjwnpG6zBzmDlpVWgEguES3brINrWU+/V+LnaiaZa51SnzmCASWujxuLCN7LHVb619Ok0FvOevjf3XWsUXmo0VKgpA+01zyS28Yza3hGVk1FUc+prgNHKORnLgk2keQJU6IXTkV9XWrizB7LR0G3wC1Z/ZVaSl6vTtEQXe0bdf2V3hhcHQsKQm7jzQiMootNyOuJ7Js3CrjrY9VaAGiXXJ/LOEQzWzc2A3RLoENEDclKXFxvEDFlB2tKKbGLBQIbI4QFKbZTAOc4NaJJsAAt+n0Ab7daC7ZoOEHPbRe/AIB7LZoeGFsO1LuYbMAz4rs6fRSOdwDG+GUtTl5oYIAQNSrPpgCkYaPyEWWgaoPEPHKVTTZDZImVHUwcGCoLS+LtfbxXz70s1JrcZqtJkMAaPcF7dwcyzhA6heN9IeD1Tqq2r0zjVa88zmEXE9Eg85zS4mcrUwS1oN/3WVtNweGlpBOy9VwPgvrnN1OpYfVi7KZH4u5W/TP62ejHo+xzhrNWwFmWU3b9yuzq+B8lQ6rhdU6atktB9ly0ctQj2XNBG0oipWpD2mmB0Kz5NYw0OOPoVP6fitE0ag/OB7LvvzC6zKjKrQ6m8Fp3BkH3LJXfR1NM09RTa9p2cFy3cOq6R5qcL1TqU5pvNip6p7drOApEd0VJlc2wGOhUAndHsELjGEBAg2K8h6ZW4lRPSk35uXsGmPFeQ9NDHEKJ6Uh8yt8fU6+POOse/RL43TO6ExGRCWbEm0Lq5Jv1UFt47lQmMX8UMeeUUZlHsBPdDeTYKc0Zxm26Ih64Qje6OVPHPZAufPoge+E0Zm6WwygGPPKB6EIx5/qgb9ieqip4FTGcqYEAKfMdEB6dFMGCbnZDGMjoEcY2QQdr/op4qTsFBe5t+qIncY8co+OeymPNCYwEUQJwjnsOyGcmD81O493REHzgqRCkyOwU7D5oJ3H8on39pQ3/AHUxkR0QHxRQwLXUHYfHKqjjzUnYGVJ8gVO/XsoDtNz5oR5KZMkSUSgEdcquu2S1wvse6tj+QlqCaZEXH6Kjs+h9J9XiweCA2kC5wO8ghfQWZXjPQelJ1NWMkMXs2d1mqsKX9ExullQSISmyMzhDKAKKHCBMIJKBUlAnuiITOUFCUpMIDKBshlA+KAyEJSoSqGlDKEoygOVAgogm6B7IkpUEJhAmVJ2FytFLR1Kl3DkHdBmnZXUtLWq3DeUHcroUtNSpXAk9SroJxbwU1WNmhpMu8l57q4MAsGgAYACFXV6WgYq12NPQlPQ1NDUgmhUa+MwcIFqclKmX1LNGbLHV4jDf7GkqVyMxaFs17efRVmzBLchc7her9TSDKl2kTzDqgfQ6/wDrDynT1GE4MSPet7HhtyZadwVQziVL1ha8Fg2csBqOFaq6g+AXF3Y/crUus11IpVnFzLFroJAzCxVXBlVzehsFmpcc01CsKWommantc8ez0/RVcT4npWah5bWpvsPwuBSrF76vUwqmNragxQpueBYu295XltbxrVah3JSc2gw7nJWzQekWv0xa2tV9fT/D7QuJUxXp6PDmBwOqfJ/xbYLpsYyk0NpsDWjYBUsLalJj5kOEzGZUEs/CZHRYq4uJQJ6IB3MJCGFlofmgShlRACgigEAmVDhFDCAKRsihhBPmhCKkxlAFCihlBAFBmyKkIgI+CgRQSFFFIVBVGqpc9BzTcOEEeKu6IzIg3CD57rtO+hrGsqWhwg9fuJULi10GwXs+IcLo6ymWvbM4O4Xm9bwjVacktHrWj8wF115srFjG4NqtLHCQfgr+Ftex7tE54NNwL6RJweg8vO0hZQSDBEHdWBweOVxjoQfwxugvfX56fM2RtBFwRsfOyyOrkEg3BsRKr1Tq1KsariXl34zP44i/jHwyqXVA4czTIOCmBqbaQdyUw2lUDfZLRHOB1je36hbdLqvXN5XWqNsQd4/b6rlm5vIjBBxH7oMf6rUOqmxdHMYxGD8YUHveCcS5wNLWdLh/puJzG33su3EZXzunqOYBwMObuDiF7nhWpdq+HUa1QQ9wvAzFp+Cx1GpWh1IOEi07dVj1Gha4EAATsRZbxbCeA4QbhSUryGu4IDemOU7NOPJcarpK1J3I5hk2gjP3/K99rqtDS0C+sQG/47nwXktdrBUmvXcadHDGNN3dh9cLpKzjNQ01LTU3VXua2PxVCZDOw6n4rPz1uKO9XRBpaZhvzfmPU9+2E1DT1+LVA+rNLSss1rfPHfuuwyiylSFOmwMY2waBj7N0Vmp6enp6XJTbAHvPikeJ88rW5u6oexBhr/26ZduLDzWING1itOve01gwGIEnsT+yoDWlzWvdyg5dEge7v4lECYyJG5WhunimHVHtpOcfZDz+Ide3jEK3T061Kqw03sYH/hqOPsOjuO46TKOoo/36jXtf61p5nikfWh0fmzbPfuV0nLNqUqtTTEU6lAPpuBJYDHrAZvI7HqRF4Wf/AFKkU2tHM60n2RO0nPTICtp6d1UhjiKVNxD2teZDp6AZNvfuFc5jKFY06lHkcY5qVYQDH+LtsdQNpV8YarpaZzTyObz1ogUiCHHF7Re3eyrcGAEteBGWvMH9/n2VlaufWFppg0yfZpPfz8kdxcfchJTYKrrljS2AGB0cwtgmbz5p4yG2q5JMNsB+Yj6p2sb6tzjUAM2ablx/j6K6u31TWtc4VSSQKbgRUYBEX/YjosxBqPDdPzOLscwxE9M4npCnjV1YzVO0xlpBBkBjhIcY6bmLoubWdSDhQdS5muvykhwg4mYtexJ3BSDTtbUexz28wEczjM9rDvOAOquFZhZzViRUZhzBDtrzg3PUHeVZb8iWT6f1bHU6RoUmklt2EkF0dNjHb3JX1zToFgpc0Wayo6bX2tva0DqFVUqOex7G1aj2PuSSQCT2OTA9+JT06Jqta5hNR5F2zLmx49h1wr6//wBCPaTLSzlBiGkSd+sbnoAtlCmyoXP5WMNIEvZW/AT0HumFU2pTp06jSH1GMHsNe38PWTNviJWckPaTTY4AiXEm7fCP1AKv/dZ/6i2pWdQbUa0U2F9w0CYB/TxnsViqs5hp6AsXn1jr9cf/AIiVfUosmnSpuBLzkbTHX3pdORW1dauPwj2WQMDb4BY76303zGrGEEd0PBcmk2hACUfLzRyexRSgTnAUncpojCR3cwgYdynAjCrbc2VgMIGmFbQ079Q6GCAPzHAV2l0DqsPrAtZ03K7Gm0xeA2mzlYNwEGfS6VtL2KYLnHci5XSp6enp2+srkF3TonJpaRvK0AvKyuL6zuZ0mdlA1eu+sYFm9ErGBvtO8gmHLTF7lVl3MZKC5pmwEBQt+G6VlsBPjwQVvkiFlqMa4FrhE2Wt/VUOph15IKDnN4No3Vg46dr3C4kYXWpUpN2QAkos9W6Q6ZWgPjxQM6iwCwIPilDQLZHimDpz7kw5ekrKqjTByJHcKl+nY64BB6grWcWSEIKwZU7lLMZM+aJM7T2WWhFt0fgkmc2ATBAw7Z7ryfpq3+/QPWmfgV6sGF5T0zvX03Xkd+i3x9Tr48zMiZmUCQO/mmy1om5ASOzOI6brq5Iex8woe4v3CBtcCPAqRCAyMj4oE7gQeykR3HWESOlggWVObp5IYn4KR036oDj+FJ6RbFkMY+akwc5QQ9hKB75HUIn3yhEWO6ipHQSVJJsdreCHhdHvCAe76oi91PiRtKnbCIg7Z7KSpiO6gKCZwMI/BA23U8boCDORMKC28wpPQRCEdcKgi1ibdlMCTYKQobYuVBBbNkfCyER+6Ivm0KiT7z1UmN5jvlD7spt+6Bp96I+ylNsXU38UDD3SjHVCY8D3wiO6KgtaMI+Wcqdh8EcWGBhB7D0Nper4e91hz1Cf0Xp2C8leY9Da3PoqlEm9OpjsYXqW2WaqE9EpymKWYwoJMYQyoUCUEOEpUlAogEoE2UJSyghugTKiBQRCVDdAqiIYUlCZQFGUsqIGmFC5KggJKtoUH1j7IgdSjo6Hr6hJ/C1dRrQ0QBEYhBTQ01OlcDmd1KuyioooQs/EKOorafk0zwxxySYWoBLVqspN5nmAoPP1eECg0Pqk1HG5Bda2V1OEsoDTF9GmGEuh15wudr+J0NVVbpmuBcCT7gei5uo4tU4Y3kpMDy+Td0Yj6rSPYuaHtLXAEGxB3WH/AKVpaQmjTFMzObSvKUfTDU8/KdMPBrl3OG8fZxJwogOZUOWuVzBNTSLXQREdN0tMhrQ/YuDfGT+66lSgHCHXWLUURSYCLAPafiP0V1McLVcOfxKoG03ikafN+IZkj7wQsVf0U19SpLa1FoxZxXc0rvVa4F1wSW33ldb2nYaAPBYtsajydH0PrPAFbVsAGeVv3su5pPRvSUS19ZzqxbgOFrLeAZsrG8xsDCm1VhgDlFgLCFBiymBJM+SR1YNaYAkZnZZ9qIeKdUNJAL7AdSrYlcynUfralOpRuxlQO5ptAN/grtZxBtKW0bnc9Ew1fqK9PTtl7r9FNPWbqKIqNETaDtC4cVdXW5Wgvee67mmof02nbSmSMnqSlmEPEISifBBZaDxUKikqokKIIygHgoiogCnVTdTCCKYUCmEREdlIU2QTCgUCKokShhEKESgIPVK+mHXAujhEFIjl63hWm1MlzOVx/M0Lg63g2p0xLqc1WDdouF7ItDhdVupQLXC1Okx4IODhyVASD8Fz9RQfpqnMyXU3dF7rXcIoauXcvJUP5m7rgavhep0wIcz1lM7gLUqOAHBwkX8RiFZAdSJdYgbjKuOnYDIgX3b9O/fwWzS8L1GoEtp8jT+apg+W/wAQqK+E6SnqCGiat/xTZot9Y3Xv9JDabGMENaIHgF5rh/o22jUY6jWr0oyZF/vxIXep6PW0m/2ddzR+WrTBnzCxfax0mhZOI8Ro8PpS8gvI9lgOVg1XGdRoy6hVpUnVwLOpuJA8l5viHEDSqF1R3rtW68ESGePfthJyLuJcRcXev1h5qhvTpTFu/RvxWfRcOq8Qq/1evJ5D+FkRI/8A6firuHcKcX/1WvJfUJ5gxx+J+mF185VCcoa0NaAALAAYQhWROVIQUuaq3tABJMACZ6QtJEZCH9IdTTqMGIuR3/hB5Z4NWo6q0h3MTYHpt8ISgwLb9lr1PBq2iqOdR5ntOxyLz59MgwqrVB7Uh25iD8f5WkV06r6TnGm7kLrFsSHeIMz7itLKzKlP1ZcNNJmAP7bs5ORnqRGIWd1ItuII6jb79yXGLjurqNPO+g0NeWmm6/KTzNf4R8wQVCRqHcgY2nzCS57ycflk4F/hBKopnkcHNDZacESDM9fFX81F59kmi7/F59nyP1Ed1udf4mLqdIUw9tQ06Tmtl1OsI5iJjl8u4MoCrTNA02lrGuuWvp8x8iB2jZAk0qPI5xDif9N7ZAB/MCZ3PgpRZTd7bnB9Qn8Djy804uO1ot0BVmJSsdXLSxzyGhs8jiAYMWk3x3joFobTbTcKYpEOdEtqCKgB2bNtpmAUK72ta0Nl4Al1J9OBT8Dte+YVVSp/VuDZrOqOhrTUfcZ9n9MgrX36fPizUF7WNdUpOfTJ5WPeOWocTe+3WRFgs1Nj6hc0GZP+mDmPdN/jeFYxvIXmo0O5fxMcYdebie572Tve00Syi9rWEe21xhx8ZyJE29yffifPqtjm0zzOZzPBsHCwjr1+A6qh9chxbTu8Z5fyz1jt5wr3aevqHPY2qCxlvWT+vl49FczRsoEMcyGlkhhs5szBje4nJHUrn45fTW+lQo1qrhTqucagaSARn7wM9JVrNUyiS403Me5l7nlIPafqNwFlGpqBvq2mWDDSOvyz2SkOIBc4uIsL4V8pEwX1G8tSs1oYAwMAmbkRN+wJVmkZ6ug3qfa9/wCypriRQoj8x9Y75D4CVo7YXPq63Jh/BTGUnNGyYOm5UUU2FGjdHCihHdK4SLXTEwrKWnq6ifVgQPzOMD9fkgy0A6rX9UwFztgF3dJoG0odU9qpsNmrNpeC1/Wnl1tUF+RRaGLqs4HTo0+evrtYXD/9cg16fRlw5q1m9FZV1Aa31dEQBuFyamjNQw3W64N2HrkBwp4EjiOtb0moCoN7WFx5nX6kpi4NENz1XNOn19MxT4oXAYbUogpRX4nRH97T0dQJzRfBjwd9VcG4mcotCxUuKaWpU9W9zqFQ/krN5T9+a3tHTdQO1N5Qg0I+M3QA4xJSESnhA/BAhHl4IYwnxm6UoC10ZTh04sqkeaFBcHeaMyLlUg9EZ+KgvOkYwgucSDa9kH6UNEsJK2F8izSfJY6zKYa/laaTxeWnCysqgiFBbt4rG2u81RzGJyQFrDJEu9o9yjSB4Jhsu8AvL+mYIq6ZxtLXfCF6trYwMLzXpuyaWjqHA52+/l+i3x9Tr48k29MEAgHCUiDe20ItdLYJwd/vuo69wZXVzDPfyRmcJZjIlNnHzREyL2PSVD2Hv3RGIOO4wpkeCBCI7xshjN+kpnBL523sgnzOynj8VO4+SgQSeog+CBtvMqHqAgL4sgmNvijtt9VDIPj0Q7DzUDATc3PcKTHbpIQ7ARPfKg+aAm+Ld0I2CJuoBsgHjaFJ6mZ6hGO2UI8wUE7KZ8FMDuVMC9/NBMiUfgUAARJ8rI5yCgmeyg9xU8AAp5hAT3Qzmx7KZ/lQnqqDN7D4qbQbIb9wpj6oCD0yN5Ti5gbbJJjBRzj4IGxjBRmN87hL+m6gPVB3vRPUjT8WDHGG1m8h8RcL3wwvl/Dmairq6f8AR03VKzHBwDRgj+OoC+ntktBcIJFxKzWgJSkzhMUhMZUENkCYQJSkoCSgTKkoeCICGUdkJVE8SlUJlA2QRAlAlRBJQlRSUBQwhMBKXIGlKXKCTYXJxZX0tFUqXd7AO6g08NcG03TaTK3zNxcFcp3/AG9TkaSQ3B6/crTQ1MmCYJWkbI80Qla4OxY908LNig53K0k4C8Tx7jTtRWfRouIY0wYOYXtKzPWUnMBgkRK+ea3hWs0dV4qUnEF08wEgpFc8VqgqNIMFploHZXazU06rgG1Q5xkgA4jx8EHUajW8zGOJNpGWz9wn0vo5rdY/2aDy07lvLnqtoytqMbV5aYDgSbjI8wvU+i/DKrav9dXBaAIYCMzutvCvRehpneu1XLUqH8oFgu69sNgQAPgpaKy+9lXUY2owte0Fp2O6hvgeaLWzm5GZKgoZpqNN3MykA4bm/wA1eBNyQANyVHPYLD2j8FU5xOVFOXsbgFx6pDUJNxIGw/ZJk2sjuGtEk4AQMXQJJj9Ej6HrWONYllJwg9TKZzmUPaqQ+ps0YCyValXUOlxMdOiihW1QbSFDTtFOi2wA3VOm0lXVukS2mMvIz4KxulfUcCGlzNzC6w9kBrRAGBClpgUKFPTU+Wm2J33KZ1zZQOlGFhoqBCZKigUE0SoGyiBCkJdRWo6WkalZ4Y0ZJK4Nb0pa2oRS0vM0Yc5+VctHoCIQNlztBx7S6yGPPqap/K458F04m4uh6KojhBAPBQZRUichQEqIeCIQECUQFl1mtGmcymym6tXfdlNvbcqoVOMOu2lpKYzyvcSR7lZEdDlUhYP67Waf/wB70JLBl9F3NHktWl1mn1YmhVa4jLdx5K4LYlRNEIQoBEIjooj2VALGnIhIaHMNiFaER7kRj/6ZQNTnFJgecuDRKvp6Oky4aCR1CvCr1OopaSialZ0NHvTUF/qqTC+oWta25J2XntfxipVeW6V/qaLLuqE/f1WbiXE36yX1Heq0zTYdT26n4LjvfV1lVtKnTgC7KQOO7j99AtyKOo1lQnl0dN5qVXcrajvxHwG03PWFv4Xwpuk/vVofqDi9mz+qv0OhZpRzE89Zw9p8fAdvj1WuZRBmc7qAXUhN4boqAbjdRMEDbzQIfgF1+HUPV6QOI9p/tfT4LmUKXrq7KWxN/BegwLY6KVGDUaRlQEEAE9lxNfwhriSAQ7/IL1BhwgiQqqlKREAg5BSdGPA1tLW05uOYDcDCoIY6JcGk2tufseK9rqNE1/4Rfp0XB4lwRlZpaGAHNx9/Nb+s/HGcwsuRI6goB1oyo+nq9AA17TUaDHtuyDsDvvmE1M0q7Zpksdu1wgiOx8e4RTU6rqbSxsOYf/G/HliM7EHqjVfT5Zph7T/i/bzG22AVW5rmn2rdD1Um17yr5Ji0Mqgim/ne5uGOJt2ja1vBXNZSfPqQHlwjkqGCJ6Rn7sqWVnBoa4CqwW5XZHgf5Cha2q/1dMPM3h0SY2jz6zC3Lv1DmtUBFOo31kmOVxu0292cY6BWUNMTUJq0pc2ByNJ3+eCCAeaycCjowarKsyLNBhwjeRjJzKo1WqNdopt5uWxDAOWPEDt3V1F9TVM07oosJuRzkQW4xM2vN5Kwu/uO5g2I/MTc3PjsYR5S53M8lxGJ2+wmPVY66/I1hQGsECBOwUpB1WpyiwMAWxO6MAi4lFv9qjUqCxDYHi6R8pKyqU/72qqVhZo9lojb+ArSNwl07OSg20E3Pn+ycifJRSEIAkHM9U+UwAAg36oFFUb2VgcCJEHwSt0xru5GNklbaXBqTtJXoPcXPqN5eafw9I8woqzS8Oc+H1vZH+M3K6+m0TqpDWgNYMmEnA/+903NqfZrUT6uqzo4fXK6NfUhg9XRtG4CgJNHRU+WmAXH4rG81dQ+XGegBwmawvdJv1Ksc5rBDYnqgQU/VCXGT4qt7nOO8eKLiXZuUuMoFg7IHmGE0IRsgrqMZWbyVqbajMw4T81jFCvova0FUmmP/wB3rGR/6Tt8QuhHaUwaTsAO6ujPpOL6erU9VWnT1v8A5dS0+B3XRscLFqOHUdVT5KzGuHhhYTwrX6O/Dte8MH/jrDnCeqO1HZBcZnFOJ6cgavQtqx+J2nf+hWvTca0Wod6s1PVVDmnWHKfipg2ETm8IEKyAbi8oEdUFR7BSNzsngKBvVAov2RJgdAMlQiMWjJ6Ktx5rAEAbKDo19QWy2m2SLk9FztVUcKZ5j7T8q+vU5AGDJ9olcyrVdqKxiwGFzbkCi0l3MfJdFv4eyzUGgmBstYPQQrAQFwfTJs8MoHcVh5ey5d2ZsLrjelzZ4OHf41Wn5hb5+s14Vm4N4O20oOt38B9EWj2zOCEHC/69F1cw7jyCYXEER1ulncXRagIvj3o7Xzi5QiMDCI9/mgDrNtbyVZtnPZWG9h8khvjfMhBOxFwiL48ypEYup4i3ZFDGfNQi2IlHFyYQN7myIBM4t38FPG58VJ+HZDsVAQdpjyyj2J8ZCEbn+EB32QHAmD7kfH3pYjHkj5jwhFHw9ymTPyQncTPVHNx5IiR1mdhKgUm1rqXJkC/coJhTxMKeO3RTAgZ7KibSLeKmBfHRTCmN87oJ5XHRQ/cFScT71J6FBMC+FDmALhNTp1KruWmxzyMhowttLhVR16rwwdAJP35lS2Rqc2sMxj3ohp3sF0dVp6Gl0znNbLj7Ic65v+3YLmBr3GxInEDCS6nUw5sbXjMmPmtHCg2vxXT0S1r2ufcESLAn9FjdRO5JO4ldT0bozxik7Zoc79Fake90jGUmhlNrWMGGtEAe5bQ6QsNDK1tNlloxSuKJSlQKUpKJ7JTe6qJ4KFBQoIlUQKCEpfFQoFBCUECggJQJVlLT1Ktw2B1K109CxomoS89NlBhYx9QwwEnwWuloCb1DHYLYAGiGtAA2ARypq4RlJlIQxoB3MJ8qHF1MKKy62mTFRomLLKZGMLovdLSCJBzO6xPpclxdpwVvlirKGoLfZcZA3nC306oc3Mg7hcgibhPSquYbGOvdaR1+8o5yJWajXFQWyMgnC0AzcFTGtEMbs0e5MlJINyB5KcwAk3UDKqoJcAcZVdXWUaRhz2g9yq31XFwiwKBqkASDnCqc+RAHiSVCCcpYnKigL4Vdeqyi3me4A7CcqwuDRZV/9NOo1Da9dxawNjkGTKKp0deprXf26RFOLvdgY+q2H+2CyiJJy8rQfU0aYYIYxv5QMLLV1rG2pCO6gDdL+aoYnMlF1TTUhBAeR2WGtqXvu53xWdnPqKhZThzhmTiUG7UcTcQQ2wW6n7VGm85c0E+a5+n4dTB5q7i8/wCIsF1AZEARHRZqwosmFwgQgLFZaNCnLKIEpatRlGmalR4Y0ZcThVBXM4nxmhoQWNirW/xBx4rmcV9IH1ZpaOWU8GoRcrgmSZJJndanP+s2rdZra+tq89d5dGBsPBZyAc3TZzY9UCIvutxCRHiulw/jmq0UNJNWkLcjzjwXOjrYqFs496D3Gg4tpNeIpvDKm9N5g/utp65Xzi7TLTBGCCuzw/0j1Gmhmp/vUxuT7QWLz/i69aoqNFr9Nr2c2nqBxGW7jyWmOvvWWiqYKaFI2IsoOc8+p48x1Qw2tp+VpOxBmPcVuD5uLDqQsfE9I6tSlph7DzMf/iU/DtU3V0i1w5K7LPZOP2WvsRqD43WfU6GhqTzkGlWH4atMwR7lqLOnzQ9XNzfxCkoxU9bW0lQUeIQWmzNQBZ3j3XRAkSDIKoqUPWMLHNDmHLT+6wAanhp/sg1dP/8AKcbt8CtfR1kVm0nENNqrU38r92OsQtcdFAo8E4EqBvVc3inFqejaadOH1umzUS1o1/EKOhpy8y84YDcrymv1z67vX6pxId/p02m7vDt8VVrNU4VC+sfW6h1wwmze7vosun09bXVS9zzykw+qR02b8ui3AGtr6/UQ2C5ozHsUh9+a7Ol0tPSU+WmJJ/E45d9+5GhTp0KQp0m8rBsDn3qwXQOEQlATDsgaOglM1AJgEB8UMjxRNxASiSbXJ2QX8PrUKOqIqvDHub7BcLHrfyXZNx1WY6Ki/Sto1mNeANxusx0eq0t9FXLmD/x1TI96n0dAoc0Lns4qKb+TWUXUXf5RIK3Meyqzmpva9p3BWcw1HNa4Xseyz1aMiHCR1Gy0ERcITsU9jk6nQNe0iA4HaM+S89r+BtcOakOUi7RJ9nwO3xC9o5gdcWKzVqIdZwg9eq3OmceCdU1OlLWVqT6ow6QOb3b2MdVYz1dZgfRdY4B++oheo1nDmVWxUYHNPbH0Xn9dwV7X+tol5eNw6HR473W/qMxBaYcIPSERm9ouDKrOqfQAZqqZcwD2nhuDfI2tfdXBjKjQ+k4ODsCc+antQfUrPPK6o4j/ACJufuO6r9WOZgc5wp/mANzH7eU5Kc2MEEEZBGEZ3Epbb9ErupMpl1Ku1wF3Nc6SY2Hv2GbJhcfshnIv4I+JUUkSYECU1Yc3qaIEc55yJ2Nh8ASi1nNUDW5NvAn7lGlFXVVKwENHstjoIA+ARFxHQQNkvdMbZsg2XODWgkm0AZUUB19y1aXQ1NSQ4+xT/wAiM+C1aThwHt6kSf8ADp4rr0NM+u4BohoyYQZdPpg0ClQZ4ro0NJT0oL67gXH4K4uo6NsNEvKwVHvq1CXGegUVi4pUfpdT/wBToNIpgBmoY38zB+bxC6VJrKrG1GkFjhIIOQVGsaGw64OxGVyNPUPCdX/RVCf6OsZ0zz+Qn/xn5hX6O06pA5W2CqJm53QKBUEKhUygghUURygIEJh4pQmGUFjbJsDqkHvlNlAr6bag9oT0IWTUaFlZvLUpsqtGA8TC2+9T4oOI3R6jRmdDqX0gP/FWPMz9veVczjXqnBnEaDtOTb1g9pjp7rqlgdYiQqqmkY8EEWORFj703/Q7HMqsD6bmuacEGQfco7tYDdcepwqtonGrwzUCj/lSd/puV1DifNUFDW0/6ascAn2X/wDE/ZTP8G5zuawEAbLjcT4jE0KLoB/E/wDQKziGtL5o0DDd3dVzuSLGx3lZV1dRXe6oQDJdkK6kz1dO+d1XSohhknmJyVoY01HQ4EAfFYaW0hDBIglWZxZTAhS+StIItm65vpMz1nAq/wDtLT4Q4Lpi2Vk4zS9bwXWNFz6pxjrAJVn1K+cRFSRvM/fkg7qbRsi8Q8dj1QqCRET0XZzKBPbpKYAjFvAKNFoO2VJAyZOwQNEWlA2MC890Mj2WWUAcLxY9UEx2OyDr9iUYUdcGLQgUyRe0bKZE5hSJzdECDexQA9DhA3v0RxYZ6oRGRhFDOM9VBbsBsFI36qd48gghHlChEfeUR3tCmbD5IBtf5I+O/wAUYgSb+KBMd5RAxcfJT4Sj3x3UyggtnzU26gKb2t2UGL3QQW8u+FFM+Ck2koJv3QyLIc4FskdEAXHv4IHwmpjneGjJOfFIB7lfpGf36YOS4Qn4s+vQta2kwMY0NaMACEjnJnfNVPd0yuD0fGPiJc8U6bQXFxLuUC5gduxWBwc0XBaB1C9PoqcaYYl5Pxt+id7dI2qKT3MFQ/lI6rpzcjj1NryUDqT4Lsei4nixJ2pGJ8WrfqOFaZ9vVAE7tss/o5R9Vxeq0CAGPAk4hwWt1PF6ylla2m2Vlp2K0hQEpSiUJQA5SkJu6UoIlKhKUuRBNgkJUJUax7zDWknsgUlAAkwBJK2U9FN6joHQLSymymIYAFFYqeiqPu6GA9VqpaWlS25j1KuQlTVGYwpM5QKigKiGcqFUQpcqE3hEZRCPKRwIEi/Y7p6gvZL4rUSsrmC5btlvRILq+sI9ptiMRsqA5tQwYY/vg/fuWmRbVdScHN2XSDuemHNMg3B8Vy3yCWuEEbLXoKnNRLTlhjyP7qjNrOI1aFflbgdRlam1/WU2PNg4AgHul1jKZHM6m152kJNKxuopvq1C4NaS2BbCzVczVnUHVOAY5wJsQLGV1dM1zaNJhkuAg/fwWfUailSZ6yiCWDqfD691tpseHcxhjRhziorNqdZ6qp6tjTUeM8oT03VawtScDvzCI96lJ1HRtkPdWqD8xGPBV1dZUq2mB0CitPNS093OD3/JUVda9xhpgLI54Fzcqt1aTA+CC9zybuPvKzM1NLUF409RlTkMO5XTBXC9IqGuqMc8VnO03+LPy/8AL7hYfR+sdHxamyowj1o5CCYiYj4hMHrWs9rmdeNlXpXep40RtWafqtJYRceax60er1FCsMtcJjsVIO6BeQrmKhrtlpptssNGiUFHuaxpc5wa0XJJwvPcT9ILGloT2NUj5K5prp8R4rp+HjlceeocMafmvK67iFfiFSazoaMMGAsz3Oe4uc4uJyScpY63W5MTULUMY802cXUyFUKTPbzQIg90SIzbuVO2yBYBEYKERY5RInCBOwv4oIQkcwHIjwVky2UCgWm99GoH03uY8YcDB+C9Bw70ne2KeubzjHrGi48V5897dkpElM0fR9NqKGqpCpQqNe09DhWERlfOdNq6+lqB9Cq5jhuDlel4d6TsqAM1zeR3/wAxot5rneWtehiciQudreFmpUGo0lT1VduCN10ab2VaYfSe17DhzTIKeOqkuDkafi5pVPUcRYaNQfnj2XLqtLXtDmODgbggpa+mpalhZWpteD1C5buFajRuL+HahzRk03Gyvqo68KQDkSFzKXF/VuDNfSNB2OcD2SulSfTrM56b2vacFplMsXWXU8L0upu+nyu/yabqj+g11ARpte4gflqt5l1DDRJsB3XneJcVfqS6jpjy0h+N5Of2Vmorr8V17KjqIrsqE+zNNvyK42o1XqnFtNwfW/NUJkMnp37qvU6wcpZQcQ02dUi7uw7fFWaLh8xU1DYAu2kRjxWhXotE7U/3KhcKJvc3qft8V2GhrWhrAGgWaALCEC6cZUHxUDCd8pwkB6pwgYJwkanCBwEXvFNhcbxgTknb32UCRp9bV5gZYww3u7f3Y8ZVDUmlrJcZebuI6n7jwWnQ0vW6kE4Z7X353VB7YXT4fS5NPzHL7+Sg1FL4olL3WVCpTZVbyvaCDkELnVOGeqd6zSVHUjvynPkulMKJLiOaziFbT+zrWS3/AOawW8wt7XsqMDmODmnBByhUpNqZsTvGVzqmlraR5qaR3LOaZ/C5X1R0yIQzYiQsuk4hS1DvVuBpVhljv0WuNwp8VU6l/j8Vlq6drptyk7ELdjZBwDhBHmrKjz+s4ayrZ7YI/C4G48CFwNZwmvQd6zTvcCBBgZA6t3uV7l9GBiQdoWSrpQ78PuK6TpnHjRXb/T89fl9gS7lB9mOnzwoz1b6fraVVr6eZnH3/ACF3tXw1jzPKWvH5gLhcWrw46V1RwpSHiHOYM5yPNVHPq8UY2q1tNoe2bmc+Hn2WylUZXpCpTDgDs8QR9+K5XD6LHawsqDmDASAexA/Vdh9x7JgiwEKKjXcrX1Ju0QL7mw+ElWUG+roAHJufP9lS+7aNIfnPObdbD4CVojmMC0KCCXOAaJJsIC7Wi0bdNTBcA6qcnp2VfDdEQQ8tl5wIx3XcpUKenHPVILh8Flomm0fN7dazeh3V1fVCmOSiAAN1nr6x1WzTDRsN0jGzc2HUoIGuqOkmSd07uVgtdwQdVAHKyyqLpN7oJzzn+FXqdPR1mnfQrs5qbxcfr+qYtvIQDo8PkgxaPVVdLXbw/XP5if8AQrn/AMoGx/3Lomyz6vS0ddpzRrAkG8g3aRuO8rPw7VVRUfodaZ1NISHgWqs/y/Qq/RvCKkdEYUEyp4KQmDUAATDsiGwUwCCNCcDcqCycNQIGohvmnhEN6oFDZKV7gBcwO26Z7gBeY2HVZ3umXOMAZJ2UCVDzZMALj8T1FPVsOmADqe5IyR0+5T67W+vJp0jFMb/5LGBa6iscV9H+HmrUBt+Zv371opVGVm89NwcDurQI8Bus1XSS81aD/VVDuBZ3iPsoPR06bi4EiAO6047obWlSCVFHOyIH30QAi5yEZlARcycJnN5qbmkSCIv3ScwGN0wcTvAVHy2qx1M8jwQ9lnSMEfuEjr7+HZdL0goeo4tqWZBeXj/1e18zC5ou0E2jv0XZy/UEmJt1upyiYN/JRt8FNCCRAscYhDGD4iETfv4IZNrnrKCTBxKm0ndTvlS/j1v0QTB6A9kIi1j3hEnzCGRBMThAC2SZmyIHs5nwCkbZhTrJz3QJOx8yjv1/RA2zeMwUQYt13hAR2uoARZTOBfqoR1iVBCYBm56FCL3RNhe6GTIIlUDa5gI9sj5oTAveduqUvJxbuUDmyHPGCT2VcTm58Uw65nqgnM4iAIHUlSJuTKmc/NQDtCCRGE8R2S4KIE9uwQO2/h81r4dT9Zq2zcN9r3fusswIG2V29DozQ4d/UPBD6jgfBm3xM+ELPVyN8TatcZKqfcwLnZMXT38UdMz1mrpt6Ok+V/0XN2rpOqN0WldUcJFNuBubfqV5tz31HOc4y5xJJ6z+69DxBzToawc6JEN7np8PcvONbchpv8pXTlwrt8O139TSNOo4euZYSfxAb/or+D6d9Pi9V5ADHNdBBG5BXm2v9VUDqbyHAzPRd/guvFbiFKm5vK94cJG8CfkExZXqWNgq4WCqbYp8IiEoEoFyUuUBLu6QnohMmBecBXU9LUqXI5QdygoJlPToVKn4RA6lbWaenTzcjcqwmLBBnp6RjbvPMeivADRDRAGymUFFGeqiCiAygpKmUEUUUQFQ4UwiiEIUHwRNwlwgJuq3iLhPMFRwkSqjOTNistelNx8FsqNjCqzYrSM1PUQOSsOZo3m7Vs0dNjXPc2qHMcIgi6zVaEiRlUDnZaSOiqOvUbzNh2VlNKk2m9pkNeZc0EwcbeSxCvqWYqSBsRKjtRXdnl8YTDW1woaLl5WB9Y3BcPwys9TU1Kpl7vKVVVe6o7mIgxeeyy1nvp63T0yf7dVptG4/ZZxrWsv6X8UlawZy1A4ObMAY7IFpJ9ok+JRbTJwFBVyk2MwnDCMLQzTk3IVzaYblFU0qbjcLPxjh1PWaGqTTaa7G8zHxf2ZMfEhXVNdSplwo/wB0tzBs3xJ/lU+sr6l0gF4GwswfqfeAgXQ8RbqOHUagl7y2HmbNIkXPlO5TUmf1NbBcDZzos0Ag2nuOyxejekZ6vU0akuNGuRBOMfqF6MNFNtmhoClU7GycYQ1vENPoKXNWdLj+FgyVw+IekVOiTS0hD6mC/ZvguHV1BquNSo8vc7clJya3cR4pqOIOhx5KYxTabeawgAZPksztUCeVlz2SMe6o6YgFaRt8ECeoUYIEm48EY642QLjf3IDv8E2MGf0Qz2QQfDxQI6KRGLdVJ6WQKRHZAnYpzfNkhHmgAMHxRJSkRiyZpb+ckAbAZ9/0PggWJsLk4ELVS4dUc3nrubRpj/I3P34yqv6l9MRQa2kD+YCXHzP0CqcXVDNRznHYkz80GivpqJdGmqzGxP0hZXMc0w4QeiZvMT7MADclWitI5azJHWED6DX6nQO5qFQtBy3Y+S9Tw70k0+phmpAo1DaZ9kryZo8w5qJ5huCqyIMEQR1Us0fSxDhLTIO4KI7rwPDuMavh7opvLqf+D8Feq4fx3Sa2Gl3qap/I858Cs3kdGrRp1m8tRgcDsQudU4NRpE1dNWfpXblrrLo161PT0zUquDWjJK8xxLij9aHw4UdKy7nE58fok1U1HE9VVa/S+tbUbvUA5ZHfsuFqtS2q4UKBdUYTcgfjPbt8FXX1NTXP/pdG1zaRu4k3d3d9F0dHo6ekZI9qobF8LXxA0mhFIirWAdVGAMM8O615yhM3GEQoohNlLhHCBx1TC6rHRMDCCxqtb3VTTOU4cGtJcQALkkqg1HkQxhh78H/EDJ+PvsrGtDGhrbACB5KqgC6arpBfsdgMfX4K49FAabDVqtYMuP38F24DQGiwFgufwylL3VTgWHmt5MqUAoKTGVFFRSVEJ6IChANjupKiDHq+G0dSLSx4/C4bLM3U67h/s6qmdRRH/kZkeK6u9kZnKuozabX6XVj+zVaSfymxHvWgiMLJquFaTVe06mGPP52WIWM6LiWlP/basvYPy1BKuQdaISuYHdlzW67iTDFTS06sf4Og/FOOLFv+votRSAy4NkBTxo01KMj2myNiFjq6Wbgcw+K0M4zoKljXDD0eITnV6F1xq6I/9YWvcTHnNXwehVqiqGObUbhzCR92ssdfh1Zt2Xn4TuvTV+IcPpi1Zr3H/ETKwurVtRP9Lo6jgcPqeyPvzWtTHBoU36nVvNNhIw0AYA/YLuaThzaEOqHnf2wEG6HXus7U06DD+Wiy580W8HpZqVa9Ynd7/opR0mVW0mw0STvCpe99R0kz0WR3BtORDHVqZ6sqGyIo6zQ3JdqqIzI9tqmNNjGhol3uUc8nFgpp3UtTT56buYbjorhShTBQB0R5ZV/qwEQyFUZ+QomlzXFiFo5QpydEGUNLTBsAsnFdI+rRZqdOB/U6Y89KN+rfMWXVcyRByq/wGDhBRo9QzWaWnXp/hqCY/wATuPfZXhq5mh/7Pi2o0eKdb+/SHj+ILrEXslgWEwamAlMBGyBWttHRMGphhECUEaE4CA6JwIzZFKBGUlSoGjEnp1RrVeWwuTgLI50AveYAuSThZBc/L3mAMknC42u1xrksp2pjf/JTW6x2odyNkUx8VmFsZ7hRSx1UmE3jhQWyLIqATbZU6nU09LTBfJe6zWgXcVZVqNoU3VKhhrRMrLoaLq1Q62uBzv8AwNP5GoPWjqLBSdpVXrJU55NkFpNrfNT5Kvm6mAm5ugzuEBIkyUZiwskBjeURc3QeV9MaPLq6FYCOemWz4f8A/S82y0gjHx+5X0HjPChxTTsZ631T2O5muifJeYqei/EqVRwbTp1QMOa8X966c2YxY42DJ32Uxkrc/gnEhVDP6KsXDoLX7q0+j3FgL6N3k9v1WtiY5kTb4IARMYHZbXcK4jTMO0Wo8qZPySu0WspiHaPUMJ3dSIn4J6MrJEDHioDB8VadNXb+KhVb2LCq3eyfatHUwiARf9SVPFRrmm4Mje6kgZt5IALGIt3QN+yYuHWCle9owYIzdAPhHdSOtvFKannHQZSGpNgI6ILpjAjxU5+pjzVEuO5CkTlQWGoBi/glLibC3glA63TAfwqABGTdFSPjvKORB+SAYwPJH4qGPsqRvMFBPNGI790Y8gjF4iUC580+LjPcIRGPNaNFpKmsrCnTEAficRZoUWTWjg+hOs1A5xNFl32z2+9l6bVN5tLUBEkNkDrH7hDS6enpKDaVIQ0ddz1VpvY3ByuXV1355yOFNpWjh7ebUFwy1pI84/QrO5paS05Bg+S3cKbaq87wPBIdfGHX6j+pqinTsymTcjJ3+ULOQ0VOhOO8Lqa3QE1PW0Zk3LYWGqytSMupiR3z810jgxuY01YLSD1lbOFltHi+lMAAP5QQOoLf1VL3z7QokHrH8IU6pbWpvYwkMeHY6EH9FR72YKJfKShTqV/9NpI/y2W6loQBNR0noFlWMBzzDWknsFpp6J7r1CGjoFra1lMQ1oHgEC6UAZSp0h7Lb9US6UpKEqKJMoShKE9EBlRRAIDKkodkfFBJUU2UCCd0UEYRERwgigkJSmzlQoERChEKQgDmys76cGQtQvlK9k3V1GVI6kHXi6vcyEJVRkNLlOJCPqwRIsVpIBtuqzTJMhXUU8ojF1h4o3lpUqwzRqcw811BTjIVWupCpo3sGdvJURlHm9oXBx5q5rA0XGFh0vEmU9Iym6m41WDlIJgW7nsqX1q+sdyiXD/ECG/v8Flpsr6+nTltMetcMkGw8Sf3KyOdX1hg+0DsLMH1+C0afhxsa3tEYbFh7l0GUIEBsAbQoObR0NNoBqe2RsBYeQWtgkcoEAbQtfqA25XF4tx7T6QmlpuWrWFiZs1Bn4Vq6OjqcRrV3hoNf2QMmJwubxbjdbWAsaTTpH8oP4vFct9VznFxuXGSYzKr5HPM4AyTsrikc6e5TU2VH2mB3KvZQ62B9/38Vf7LWyYAFgIz2EKoSjR5bNEk/FOGgu/twSD7T5tbbudtgmDHP/FLWf4A/i8Y8MTHUpzGwiLCNlFMOg22lTOFWbYRDrXuOqBiNhYpTfJhWSCOqBbHh4oEiM+9DKswECOgQVnxkdEBYWv+iZ3cRCXfEHqEEIm+EvLe4TEdb90wuQACScWzKBAIzhW0qDq9QU2QHOEtDjHNG3u8Bsnboq7hUApk1KRl1IiHAWvHjbqg59AUA0B7qxNybBsbd/griBT9Vp3PbqaVQ1G2bTIgbZ3+CWo81XGrWMufflAgux7hbN+0lW19RWEUKzGVS0SPWNksmI+BnJHUKuhRNaoZqMa4+059R0T9z0iLBW4RW1jmgEO9oZhWB7ans1mQRh0JWkuIAEk4A++gSOcKkAEFo/NNjnHa8z1woqx9AgTT9sHpsloUH1HezYDLjsrdPTfPOHRTHU5WjVailo6YNZsuN2UZue7u3xUFlXUFmla7VV6hosswEyXdh9xC5c6ni9drGN5KTTZjRIbPzKbTaTV8Z1YfUlwOIwB27L1+m0mm4NpZJaaoaeXvGw+5QcOlpmaMGixsEGHGcn7t06KzxSBxcS51ybnzTASopoRBiwQCMKAyjKXFlEDA3TAqqUebrYoL2lE/3agpi7W+049eg/Xw7FZ3VuVsgSTZo6k/c+F1oot9WwNJk5Lv8if3+io0g9VD1yg0rRoqXrtS2RZvte791B09NT9Tp2MIuLnxKYp3fFJlZUFFMIH3oIocKZQhBMKKeChQSeyiikIJMYRQwoEAcxrsif0SGkW3YZHQ7K1SNwmih9OnVtVpMf2c2fmqhoNCTP8AS0Z/4hayA6zrwgWRcQR3V2oSlQoUhFOjTZ/xaAmcIEgKTBgGD0KbmgQR5gptFDmtNxYqtzCMGQrnRNjHihBGIKooEixRDoyJVpaCLi6UtA2VGOtpGuqeu0z/AFNYbjDvFSlr+V4paxnqqmzvyuWosG4S1KLKrS2o0Padirv+osEG4Mg4UWA6OvpjOkqyz/5dS4RHEfVnl1VF9E9YkJg3eKkqqnXpVRNN7XA9CnL2jJhRTpXNkXFllq8S01HNQEjZt1jqcR1Wp9nS0eUG3O9MGfitT1PFeHOaJeKpZ/6SLrusvBK5uh4Vy6garVvNWsOuy6sxYWGytBjZGPNDKYKImSmFsBKOycdSiiBCSrW5RAu5CrW5PZaZcVle5rGl9R0AXJJWRHODQX1HQBkkrja3WO1DuVsimNuqOr1btQ6GkimNlnzlRShs+CeIUwOqneUVM4+CPxKHj7wsuufq6LfWable0C7S2S3uEFWoaddrRpx/o0faqxudgtxEYwOgWfh1OmzSB1N4qc55nPByT9wtJ7IOvjuoMoAThMAB4hA0zm6MpZjCnMge3l0REbJJlCYxlBcHQjzTgz5qkWEk2TiBlQWh3T4pg6fNVNnCfARRkEwSjjAlJvJPimmcbIK9QIDKgElp+BT2O0gouHOwtOCIVNJ0suLi1toRHP49wccUoMNNzWVqcls7zsV4DVaapp6z6dRhD2HlIO0L6o238Lyfpfw4tqjXMaTTqQ1/+0jddOb+M9R4/ljPuU5dyrC2HG1+vVAi3YrbBY+CkXhPHmpHW5QJ8AoRPb9U8SJyhEbT3QADpdSdgLJha+R0lSLYx+6AATYeagGyPnI3Uxi6CeGEbC8Zypc5MkbKAR579UEhHwt3TMY6o4NptLnnYCSV2NBwXD9Vkf8AjB+Z+wpbizm1g0PD6usd7I5KYMF5Hy+4XpdNpqWkpCnRaABvuT1KsaA1oa0QBgAYRnquV61355wwPSyYGcpAZTeKyrka1vLq6gGCZ98fqunw+l6vRMJEF5LjJ64+AlYuIM5tUyDd4j4n6rrtY5xFOiwui3K0Yj9luMdFiDc2SODDlsk4sunp+D1X+1XcGD/EZXU0+j0+mH9tgn/I3J960w8/Q4LV1LuZ1JtNpyXj9F1tLwXR6YhzqYqvG7hjyW8u6WSym1DyAIAgDslLu6Uuk3QlRRmUEJUQRQ4QUlBFJQUQEKQoogndQKZwjCCfNTxUARiEEU8FFAgMKKIoIhlQIoFIlCNkxQREwjMi6UpgJKBXNnCpcwp9VrNNo281eo1hOBufcua70houdGn0tarHZVG4MIzJThsZXMPHXNvV4fWYOv2FdQ49oKtnF9I9HN+io38oNlPUtdYixT0alCuOajUY8DJaZ+S0BgCaY5zuFaZz+ZzTPSVppaelTEMYAB2WjkCEQoIGN2Co1epoaOga1eo1jRuTlYOLekGn4eCyn/drj8o/L4rxPEOIaniFY1dQ8uP5QMN8FZB0eMeklbWF1LTTSon3uXDJJxcqBs2lX06W5t+qoSnRe7LZjoVppMAucjYjCcQ0SSGgXJJsPei2m6qQTzMaPzRDne/Hz8EAMl3K1vM8ZBMAT1Ph4lMykGnmc7mf/kRET0G3xPUqwNDG8rQGgY+/ihjJHmooETnKXPimNsb/ABSkT/CBTdCYthMgcIIHct904eD2Kr8BZDG6C4jpZAoN5iATYDr5KOMZQA98HdCIvkIzIg3lQUy97WNIBdaXY+5siFzgT5K+nRNE0dTXD3aZx9p9M3HbsZSMp+pruZrOalyDmLSILo2H3EK3T1zSr1K9Bop02/ikcwDScHrmOs4Wp/2f+NPFKuk1etpu4d62o92S6TcdJ8OsLJU1bqxqF7GGoPZFdrYcRafjImAYuCmYWampTY2mzTB7pcWE+0Tt2HvE3KuqM0em1dWlWoV2sDSGSRIMG/e8DJCvz4jJVoGiJaWvp7PYZAnrGFSLgkmAMk/l+zbrNgJVjfWMpu1FMOHL7IIH4iZ9nvjpG5XoOH8IovqnU8RbTpNZ7TdOB7LO573TJ9Hmy5rm8nI5oOQSPb6W2uOpE5W/SMbSaKgDjVdIEjE9O8eB6LTqaenfqi3SMikDLWuOMyewv1XL1vE/Vk0NE7nqO9k1QPg1Zqr9dr2aOWtIqakXA2p+PdVcK4PqeKaj1tbmIJkuecePktHAfR6pqnCtXHLTB/F9O69eDR0tIUKAawghoHc/tdRSafT0OG0G06TQXOcGk7mf2v4LncVq82nY4uBdWdIA2aP5C6NBhqPFdwBDi5wb1mw+C4nFnh2uNNoAZSHI0AWHX4mFBlFkw6JRZMFFGZx5ooC2Uf0QTKBMIkIFAHWVZdHki4qioeZwYLE38B92VRZSqc1TnJsLNHjv+ngtdKrIi8rmvPLi0YVmnry7lNifig7LXS2y6/C6fLQNQ2Lz8AuHpZquYxpkuMe/7leoa0MY1rcNEBSqDkqYoLKhCBHZHOFCgVQiEfmhhAIlTZHKGEAIhRFCO9kBUQR+aCBHKCgQGN1JhTCBughAdc3Q5SMGR0KIMKIEcQRBEFVlsYMK4icqstjCqFkjupM5EozFkM4CohaDixSlsYM+SbGLKQcygQkixHuSuAcIIkHIIyrS10Wj3IFrjkD3KjDU4dp6lxS5T1aY+SpPC6IPtPqEdJXT5ZzhSAMC/VNRhp6CjTPs0gCNzc/Fa2UxTFhfwVkR3UN9k1Qyp4ZU/REDdQTsUwKUXwmAjzQMLeaSpW5fZaZccnolqVeX2W3PUbLPUe2kwvqEADc7qAve2m0vqOgDeVxtXqn6mpAswYapq9S/UuzDBgA4VPLOLqKgtcj3Js4+ISgxmyMRg26oqQSLWCIOxuoPuUc/ogngJCOc2QGINkcBEY62lfTqGvoyGVDd9M/hqfurNPqWalpiWVG2fTdlp+/JXTNxYjZZ9VpRWLatMmlqGfhqAZ7Hsiu2HgYUBJwIVeM3VjAfBQP4pgOoSx0umuR0VB8LQoBdQNjN02RCARJsmDZyiLp4myihjHyUmVCOuUYnOyCDvMJpi4CAE5ujBKCA/HZVfh1Dm7OHNH371aBGNlVqbBlQfldeOh/dBZ8EtWkzUUH0arA9jxyuaRsUc4upMKxHz3jnCn8N1XISXUz7THEZH1XMDYyIX0vifD6XEtI6jUEHLXxdp+/gvn2r0Oo0Vd1GvSLC05izu4PRdeetc7MZIix+CnKDnOyeCDJAjwQiLCB2WkLH89FB0TROcneUD1OEAB+GEM5vHZNTY+p/psc+NmtJ+S10+GayrB9Vyg7vMfBTYslYh1jCg75XZpcBcb1q3/pYPqt9Hhelo4pBx6uv9+4LN7jU/na87R09auYo0nPHUCw966Wm4I9xBr1IH+DPr+xXcFMAYsMJhbAhYvdrc4inTaOlpmctKmGg56nzKvxYYUwlc4BZ+t+oYoSBuqy8ucA0STgDdb9JwfV6mHPHqmHd4ufJMLZGMvhX6fSanVH+zSJH+RsPv3rvaXg2l00OcPWPG7/ot8gD2RCvixe/8cfT8ApczX6p3rHN/K3C61OnTot5abAwDYBEuSErTH0xPdKggSgKEoKZRElRBBFFSUJQzZAVEJUlEGVFFEUYUUCIQQCUKtalp2F9ao1jRu4rBxPizNF/Zoj1updhg2nqsmn4PV1lT+o4o9z3nFMGzVcRrPH+HNfyio53+4MW3T6rT6tvNQqteBkDI96Rmh0bWcg01EDuwfquZr+FO0zv6vhhNOoy5pj83h9wnodsthTCx8M4lT4hQ5jDajbPZ0WskKKKKUFFAUM3URQDwUhFSEEDZXO4txP+jaKNEB+ofZo6Tut9aq2jRfUfYMbze5ec4VRfxDV1NZWvzGx++1lYi7ScPDneu1IOp1Dry4+y1dZlGsWhoeGAYawQrqbGsEAQB2VgKaM/9O4Ze4nuVTW0FKqIqUWPnci66GVIlBwanA6IdzUKlTTvHQyAg1/G9H+B7NUwf5G675bORI7rl8V4npOHt5XQ+sfwsab+auopb6Sii7l1ukrUTiYkLmcX9JqleaOi5qdM/n/MVx9drq2uqc1Z0gYaMN+/esxIAv71cAd7Uk3JykiTAvPRF5giZHlsY/RaKdMEDlgg4IOfcgrp0uXNyrHEMjmkk4aMuVdXUtaC2jD3DLiLN+vyVLHEOJJJLsuJufv3dEG+k2SH1CCRdrRhv1P2AFoBkLHTqStDXWgGygfeUpCYGUD7wUUmTAwhhMRFxdKb2wgHwQPXdEocsmAfEoFybDOEwbAk5+SZreXuSigEpYkymj+UJjwQTGPNTObyp42ASvdyktDeZwy04HjHykHewVRezUinSFGtSbWpvdYOPtNjcEeEbibJ6VJupNd4FSnp6UEUmDmwP1JN4JnNlUdOylT561U+teQZ5ZD29QR0HYDYJ65pUX03aXUVDzNk7FpO1u1/gVrf9QP+2OjkVKhr834S2xFt57eMq3T1qwp09KdMNRTqmWUyLjPtA7CbKygP+o6jkGkB1IsXNMNBO7h5z4rrf0VHg4pVTXfW1QHKQ4zzjv5J8PpaPCNFp9M/U69wNR+GsdZkYa1ZdXrq2rbFR4ZSpD2nOwI3PdU67V806jU1OSmLNAGezQuFX1FfidZtGmwsog2ptGP3WbdVbrOIP1JOm0Yc2mfxOn2n+PZdz0f9GwGjUawQDeDv+y18F4BR0FIV9YG84vyu/L4rraiqNRSDaRJY9oII35rD6qCVahcBQ0pDPZnmaLNB/ZGnSa5wqubL3EvgjE2H/wCJjxRo0n0n1A10hxtA/DYD5BV6/X0uHUoMPrO/C2fiUVbqtTR0NLnqG5s1oF3QvKFxqPL3GXOMz4o169XU1jVrO5nH4JRZRTJhZKM7JplEFM5kMBdl23ggwg1ACJ/WI/UgKOJNRxdnGcR/MIo7JSm2vlSEFFQhrSTYDoqmtLQS4Q91/Dt97rQaRfUBP4W3jqfu/jdF7JwEGN7ea2Csz+ZhvIjcbLa6mQcJxRFVsOCDqei1N1V76z4Ip2HiV6Urx2g1em0rfV0NXU01dhIcHiab4J2/Zdejx7lAGppAj/5lB3OPdspYOzCVUafiOj1Imjqabp2mCpqOIaPTO5a+opsdmCVnDV6HiFXptbpdVahWY87gFXFvQIpJQOE0bIcvVAEEcIFBEFMIICopKBQMollTHigYn3oFAlAlA2VJSzuhMeCBpQN0ECUAKXGESUpVQZnKngUFCe6BphGZSTF0Z96BsoYRCmUAwge6bKCAbojsjEoge9BAIwM4Cqq1Y9lmdyEKtb8rDM79VmqVWUKZe8wB8UDVKjKNMvqGAFxtTqn6ipcw0fhb0U1GpfqKkusBZreiqsbRdRRaOl+pTfBL4WRid7oqR2lTFgICkEWzKkTnysiIDGTJ6Jpm8WCXGMlGSDGyBondDHkoDOcqHpCARHcKHoBCkIEd/eg6Yb5JhAyUBf6JgLzCimAnFkwugDCIPRAwBTfNCdlAf5RTAzgTCIMG6Qkk2KMxnKB7ZnKIvhLnAhMBAQHdT4KeAhER/CAEd4A2Qc0VKbmEwCIlNE2U7zKCjTv5qQBs5tj2hPMWF1W0er1L2mweOYffxViqCD0+aWrTbVpljrg9kZRjqg4dbhmje4ippqYcLEhsKg8G0Jxp2e5dnV05HrBkWKzZ3Wtq+nMPB9EDag0x1KLeHaZhllBgjo1dByR11Pa5Gb1bWiAI8EC2MWV7h1VZCjUJ3FlMjoo62MpC/wCHVQOXQkdUjxV+m0Or1l6VI8p/M7Hx/ddnSejtKnDtS81DnlbYK+KXqRwKbK2ofy0WOe7oAutpPR6q/wBrVP5B/i0yV6ClRpUGBlFjWNGzQmLrK453u1m0ug02kH9mkAf8jkrQXJS6UpVZMSlwghKAlAqSl+aAlBRDKoiGFP0QlRUUUKEogqKISgKEqKDuiiEYQCYd0BAXL4rxU6dw0ujHrdW+wAH4JScU4sab/wCk0X93Uvtb8iXh2kbopcP72rfd9QmzZ2VxF3C+GM0QOo1Tg/Uvu57jiei3HUB1qTCR1hUtoc7uaq41HDY4Cq12v0/Dqc1HS8/hptyU+jUHudZ0g9giXtZ+Ko0T/kY+a4YqcW4rdpGj05wRkp2ejOnImrXrVHHJmEwDiVB+h1A4loYLReqxpsZ3XZ0mpo63Tsr0jLXZBOD0XDf6PMZJ0uqqU3ERDjmfBZNFU1fAdTy1GE0HfiaD03CuaPWkRhEKrT6mlqaQq0Xh7XYIViwplJnKEohAVJU3uoVRj4xI4XqACZLCsvAgBw2iRk5+K3cQb6zRVmdWOHwK5vo47m4YAT+FxCv4jsgyjPuSNunAWVNlRz202F9Rwa0XknCya/iWm4fTms6XnDG5K8lxLimo4i6Hu5KYuGA2C1iOpxb0kJBo6AwMGqR8l5h73VHlzySTcklFzrx0yoGc1xgZk4WkIbWHgraTJqNZRaa2odH5bN8vHy2ASkctm7bx9/VX6GvqaDqjdK7kLwA54H4fs9idgEGjUaTTaKk4ax5r6x4/Ax3+n3J8+i5pp8zS0OIDsgGx+/2KvqANloIfUd+N5En9dxO56lVxGbEdUGdzOUwREJJjda3NDhDhZZ6lPluLj5IGpv2JkLUx9lzxYyNlfTqd0G9rp/dNMqhrpVgd096inIjKGMIk7lLE5x0QTlnFh16oiwsICM3tdA/NEQmeyR8xDbH7/REu2HyQjzRUF8CScRurqtAUWhr3TWJjkA/D49/spaNc0GOLAGvH/lJ/CO3S9tzsElDTVtYKgpsmm1sv5jEjv0EjrPUqoWkX1nhtCCT+cHHh85uOgWr+gZT1DtPT1NE8lMvLrwIyLZtffqUW6TU6fT0teAGtDgWOMT2KJ/pdY0ms9un1BM84b7D57dYVntKSnquQ+qqAajTiR6sm19x0xKqqVKDHMfoXVASebmeB7I6Dz3iYsEKjg1tWhR5XscOU1C2748dp+AuVraxnqGUzTEE84HL7Unad89B3V3PRi/hWs/pdFWpuphznO5mvJ65n3KjXaxlAGrqi59R12sJu/wAeyp12vZohytAfqBhs2p+PdY+HcM1XGNWXv5iCZc92yyqunS1nGtYJBcTYBosB2XteE8H03CqIfU5TV/yjGceSu0Wj0/C9OKdBkvdbF3H7v4Ktx1GrDTzsa6k4vBIsbkD4CUF9So6rULCACB7LehM/ICVbRpgN5WWB3jYYA8hCLKTDUdUDQC8XcBcwuXxbjQoA6fRkGoLOeMN8O6itPFOLM0TTRow/UHb/AB8V5p731ahfUcXOdeScquS4kuJJN5O6YGygYFMkn3pgb23wgcFMwFzgAJJSBjzUDC4CRJj91ZTcKbajxJAxO8fugfmDCS25Hst8sn3mEosMykaIyZO5O/3KaUU4Uz5pQZxc9EWmd5QOBGMJgAcpBZNzXlQB1MHIsrtDp/W6pjSJaPaNth+9lXzg2K63DKHqaZfWBBfjsEF2q0Gm1dq9Cm8/5EXC5Wo9GqGaFerRPcyF3TIbLSHjYFZdVqvU6eo8ggtaTEdFNo8RxrSV+GV282qD53ab75C479Q97pc4nxKms1NTU6h73OkuM+9a+LaKjpNNoPVz6ypQFV5BzzY+C2inRcRr6PUMrUXcrmnbdenZ6Wa8gEt07p6heLbc9Cdgvo3DdFo6nCtIa1Ck5xpNlzmC+EuErPS9JtU/P9EPFzgtdPjetf8Ah0+mq/8A09QEX8C4ZUv/AEzRO7HFZqnoxoXXpvq0zsJU9K3DjOoZevwzUNHVhDlfpOL6PV1PVseWVf8ACoIK4n/s/rNPfR8Re3sSR8ll1fD+OVGhtQtrcplrgRIhPGD2BthCV5TTcZ4y6lLdOKwaeUu5Nwrf+u8UbZ2g/wDwKz41XplMrzJ4/wASP4dD/wDgVP8ArXFzjQn/APxuTxqvTSgvND0h19K9fQEAZIaQtFD0p0ryBWp1KRO8SAnjU2O4hKz6bX6TVj+xXY8nYG4960ZU9xUnuohEIKBkChKkz4KiEyhKhQKCTCiBURDKeCEohBJRlDxR3QMEfFKE0wJNoz2QGAMrNVrc3stxuUtavznlbjc9VRWrM09Pnfnp1QNVrMoUy+oYA26rjaiu/UVC5xgCzW9FK9d+oqczjHYbKqY7oGFrFE2Q+HiFDbImUBiLjCmEQZ2gnZQ+EIISQMyiDKnLIkboNBGf5QMe6kIRe9kSPJAD2RBm26A7qRsghBBnbZSYzg4QwMo+fgiumLWRBneEBfwRF/qoGaJNzPinDowEo7IgRvZFWC4kqG+LJdrI8yAxG8KC+LqASmAn9EBiMFECURcTujHfxQTO/imFsQEogWF5U5r2KBojJupPZAmMqDqd1RRqxHJVAksN/A/unzj3pqjRUpuYbAiFRp3F1Icwgizr9ERbM2lDPZQjdQmcoIRzNINwcrnvbyVC04F1vmMKrU0+dvM0Xb2VIxuVbh3TE+5GnRq1zy0qbnnqPv8AVGtUOMKtxJIa0Ek4AGV2qHA3ug6mpA/xZn3rqabRafSj+1TAP+RuT5q4zev8ed03BdXqL1B6lp3dn3LsaTguk03tFnrXj8z7rpIqxm9WgBAgCFCoUpUQCZS7pilKAIIxCBQAoIlCN0AKEom2MoIoeKGUfEIFEA9lFJUwiohKmcKIJMKSgoiIEQoBJhY+J8V0/DaU1Hc1R34WA5Qa6telp6ZqVntYwZJK4Oq4tqeIONHQNNKkLOquWVlLV8Zr+t1EmmLtYDYffmV3tLw9tJoDoMYaBYLXwYuGcOGnZLZl34qhF3LrU6IaIAgDZWBoAtAXK4txU0XjR6Mes1b7AD8kqfQ3FOK/07xpdGz1urfYAD8MpeHcFbSd/Va94q6h15cbNTcO0FPhtP1lU+t1b7ud47LXyPre1XdA2YCnwO7UsJ5aLC8jJAsFW71zjd0dhsrmMtDQGgYACsDBuJ8VBjdTcR7Q5gNwVW9jKtM06gDmnY7LoGmCLABI+g1whw9yo8xUGp4Pqi/Tu5qb/wApFnfv7uoXc4dxfTcQZDXhlT/AlHU6RlamadS4OHDZear8N/p9X6upUNF5/BVAtfr2n4q5Kk9PaAyOqmF5qlxTiPDHcmvpGrTGHgrr6HjOi1/s0aoFT/B9j9+ZWbMabxfCPigLYUCgTUD+w+cEXXF9Gf8A3F3/ADMfBdLi1YafhteoTEMIHicfErj8L1lDhvC21NQ/lLpcGjLpWvxHoWkBvMTAGT0XE4n6RMpzS0UPfg1Is3wXG4nxmvrvYafVUdmA58VzZ+KSC6pVfWqF9R5e935icoZECylKm+tUDKbXPe78oEytur4ZV0lNjnOa95s5jb8nYnqtDCGSZymcZEYA2GyYYt8U7KTQA58uB/DTYbuj5CR0noERmI6oGSA0kkC/LNrx9Fa+lUY0Oc2AbAhwM+6eqqI638kDMeGCwvsZUa0vl7nBrRYvd93N8e9L4e9Wtex162RZoAsB2jv2QA0i4czBDBs43Pu++6q5pscI87nHlYXEGwaBmVc2nTohtStyvdP+gR8/niIQY6lGfaFiRMEZz9FUCWG9itlevUru5nmY/CBgSqXMDhDs9Qgam+fFaGu6GSsbGEWNo3nK0sOwv4oL29Sffsn2t7lU04gymmLn3FFMfklLpsEW8pqN5wSwG4B2+zKBZPM6mXPY3Mi48R/ITELjAR5ZaXkw0bzcxsJiTfri5MJedjanK5vMRloMZ6nb59BCjWku53Q51si0D8sdFf8A0QS97QREXawHE79zfoOwAWynUFKnU0mqouDS65kh1Oc/XpK0tNcltfhdR7maYf6L4ls5jqLx12CxkufWFfXvqS+XNBB5nx8hNlcv4mxbX0D6dPnbqm1dIwczXB3wA/ymyzt9Xqa9Fpp+qptbgOmTvJ7iRMdoR0umFVj31HcoIdyFomXg48I7gxBV9Om2m0wQA38dR2G/f8qWkhvVUxXmjSgkCGk4jdYddxRtEmlpHc9U2dVAx2aqNdxE1QdNow4UzYu/NU8Vt4PwijTLa/EHhjT+FhN3ft8VlScE4BW4hU9bWltIG7jv+69oylT0VFlDS02jmxO3c9VdQNMUWtogNYBAaAqnt5tQ4vmAzkEHM5+ACDLSbWc5rjzFrw53rCcSR8YHgtjKbWtlzQ1jRYdI/YJvYpU+eoWsYwZJs1eb4xxd+qJo0CW0N+rv2RV3FuNesmhpHQ3DqgOfBcUXtGEG3TBQMLYRB80uLIjtnxQNnZWUxLgcgKofFO0wwgZOCgYPhr6gybN8sfG6JMNDBhue/wB5Su9nka2wHwUFhAQPKIMmBcnEbpBcwBJO3VWTyiAZJsXIGnlECCdz0SgxhDGVPkgbnjdKanmECZMASTstel0LnO56whow0/mQW8OoguFWv+EXa0jK7oqBw9oSDghc51hAV+ndNODss1V76YddroPisWto1H6WqwmeZpEx1Wo2EgwkNTmBbMyor5e+i4ajkIgh3tDpC1PqOcGc7ieRoa2TgBeo1vBKbtQ9/LAeZJCzO9H6LmwOa/fC3rDylCmdRqmsbdz3QPNfSKQdQospU4cxjQ0A9lwdD6Ns0+tpVjUcQx3NykZheka1jhIynVWFFUHLSw9im53i4uO4TGg0pTRjDiFhofW2k26pmvB3Wd4ew2Mg5sq69U0dPUquIhgn780FXBDB1oGBqDC6nMuNwZr6OhDqjTNZxeT4/sJW/njcjxVo1cw2U5uizCrOH3RDycEHzUGguByqK+k0uoEVqDHzuWoc7uk+BU5yMtKvsxy9V6N6dx5tLUfReNpkKgV+NcLtUb/U0RvmF2vWgXwmFQEZBV8v9MYdH6R6PUezVJovOQ/C6rXsqNDmODgcEHPuXO1fDNHrZNSkA8/mblc13BNdoSX8O1ZI/wAHGE8Zfia9JhCb2XnqfHdZpHBnENMZGXAQuppOL6PV2ZWDXn8r7H781LzYutuMqI5EgyhEFRQyoUUD2RERCGEZQMoLoIOeGi5gBAziGiTYDMrJVr+s9ltm/NJWrmrZtmDY7rNqNSzTU5dcnDZQW1q7NPT5nXJ/COq4+oqO1NTnqOIIxBwlfWfXqF73STt0RAgXPmikDn0/9QczRhzRjxH2OytEObIIIOCCqpNc8rbUxk9UwpRek7kPYWPl/BQWcuwKItlVipynlrDkJwZ9k+f8K2Jv7kEnchHsBKBBNsjdERvnxREFrTCAMGDfxTEA4tHVKZJtj5oD2KJxZDwv4qc2wuCgIxJsplACbkI/YQAiEMZCLiGi9vAKDt7k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6785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385011" y="1346445"/>
          <a:ext cx="11470657" cy="5321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17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696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96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696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62851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адаптированной образовательной программы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детей 2025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детей 2024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детей 2023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нарушениями слуха (глухих)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нарушениями слуха (слабослышащих)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нарушениями зрения (слепых)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нарушениями зрения (слабовидящих)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тяжелыми нарушениями речи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157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184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нарушениями опорно-двигательного аппарата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задержкой психического развития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238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170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РАС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лёгкой умственной отсталостью (ИН) (вариант 1)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108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обучающихся с умеренной, тяжёлой, глубокой умственной отсталостью (ИН), ТМНР (вариант 2)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20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695804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обучающихся с ОВЗ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826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733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671</a:t>
                      </a: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54145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95550" y="129885"/>
            <a:ext cx="9696450" cy="800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Обучение детей с ограниченными возможностями здоровья</a:t>
            </a:r>
            <a:endParaRPr lang="ru-RU" altLang="ru-RU" sz="2400" b="1" dirty="0">
              <a:solidFill>
                <a:schemeClr val="accent5">
                  <a:lumMod val="50000"/>
                </a:schemeClr>
              </a:solidFill>
              <a:latin typeface="Century Gothic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юренкова\Desktop\Новости\08.12.23\IMG_20231207_1450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40195" y="43538862"/>
            <a:ext cx="29718000" cy="37068152"/>
          </a:xfrm>
          <a:prstGeom prst="rect">
            <a:avLst/>
          </a:prstGeom>
          <a:noFill/>
        </p:spPr>
      </p:pic>
      <p:sp>
        <p:nvSpPr>
          <p:cNvPr id="2" name="AutoShape 2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4gHYSUNDX1BST0ZJTEUAAQEAAAHIAAAAAAQwAABtbnRyUkdCIFhZWiAAAAAAAAAAAAAAAABhY3NwAAAAAAAAAAAAAAAAAAAAAAAAAAAAAAAAAAAAAQAA9tYAAQAAAADTLQAAAAAAAAAAAAAAAAAAAAAAAAAAAAAAAAAAAAAAAAAAAAAAAAAAAAAAAAAAAAAAAAAAAAlkZXNjAAAA8AAAACRyWFlaAAABFAAAABRnWFlaAAABKAAAABRiWFlaAAABPAAAABR3dHB0AAABUAAAABRyVFJDAAABZAAAAChnVFJDAAABZAAAAChiVFJDAAABZAAAAChjcHJ0AAABjAAAADxtbHVjAAAAAAAAAAEAAAAMZW5VUwAAAAgAAAAcAHMAUgBHAEJYWVogAAAAAAAAb6IAADj1AAADkFhZWiAAAAAAAABimQAAt4UAABjaWFlaIAAAAAAAACSgAAAPhAAAts9YWVogAAAAAAAA9tYAAQAAAADTLXBhcmEAAAAAAAQAAAACZmYAAPKnAAANWQAAE9AAAApbAAAAAAAAAABtbHVjAAAAAAAAAAEAAAAMZW5VUwAAACAAAAAcAEcAbwBvAGcAbABlACAASQBuAGMALgAgADIAMAAxADb/2wBDABALDA4MChAODQ4SERATGCgaGBYWGDEjJR0oOjM9PDkzODdASFxOQERXRTc4UG1RV19iZ2hnPk1xeXBkeFxlZ2P/2wBDARESEhgVGC8aGi9jQjhCY2NjY2NjY2NjY2NjY2NjY2NjY2NjY2NjY2NjY2NjY2NjY2NjY2NjY2NjY2NjY2NjY2P/wAARCAPABQADASIAAhEBAxEB/8QAGwAAAgMBAQEAAAAAAAAAAAAAAQIAAwQFBgf/xABLEAABAwMCBAIIBQMDAwEHAAsBAAIRAyExBEEFElFhcYEGEyKRobHR8DJCweHxFCNSM2JyFSRDghY0NVNzkqIlY7JEg8LSB5Pi8v/EABgBAQEBAQEAAAAAAAAAAAAAAAABAgME/8QAJBEBAQEBAAMBAQEAAwEBAQEAAAERAhIhMUEDURNhcTIiQoH/2gAMAwEAAhEDEQA/AMPiPejjxRjpZADzVQHiaZBzC5JEOI3XYiWkdVyKtqrgcAoEIiwEdkTifiQoTjcqR2t22QBlrG0Jp+GUrbTBlNkSR+6A9wj4pcG6Ph8kEB6/PCIvm0IYxtg9VPH47IGypMGDkdlIU/VBLZmIRx4obQjHTzQHO0kZUwh8h1UGb2PdAcIpZvcIjugOcKQhnt4hHv8AqgM91B7hsUMYKObG3kgkzhEXxugOmUcID3zCmdr+CkwZFoRnzQSN+injhTOfgpm3wQKD0CiPxU8bSgXOBKkdSmjrhSIFr9kE8b+KhE2R/VQ37+aBY7KR1EFH3R4KIB3wr9G0GuAcHZVeF1bpTGpZ3soreRBPQIi1imcPamVAIwgNARUEfJbSOyyUxDgenZbQZEi4PVAqBthPHZAi1ggEIkS26MIkeygqATBABMGyqgQraf4Ym4TafTVdQ7lpsJPyXRZwesGyXMB6KWq4+uvp/A/Vc4Xx8l3+I8Nr09I9xDSG3MFcHBv8lYlHN0w6ZQRA6+SqLI9lZG/+8Mkb/Vah+FZyP77PHqoqyP7lby+SZmLKYq1ehCLLhRTZRiFMohBF3uD8Ro0dJ6qqSC0mDGVwo8lbR36BB6pvENK7FVo8VKnENMwTzh3gvONBOFro6CvWFmEA7myittbi5/8AEyO5WGtrtRVy8gdAVc7huoaI5J8CqX6Wqz8THDyQZXl7jLiT4lVlk5WlzCDBslLY2RGUthDlWgt7WSlqCiqP+0rW/I75FebaJiceC9TVbGlrRnkPyXmWiVQWBWhBo63VgaqAEQIzJTAbbJ2sUCBsq1lGcqxlKVrpUu3wQJR0oNyJW2lpANlbRpxstlKmoqlmnA2WhmngTC0Mpq9rICDIKMbKOpQthb2VbxbCgwvpxss1Smug8LNUag59Sn2VD2Qt1RsrO9qqMbmdlW5q0vbCrc1UZy3phAhWls3hAthBTEIRAVhCBEFVCeG6GBZNEdkEA8cqRGyKmUAi6nvTATYiAiLIFDeqMTlNE5CIagAE2OU7W9AiAna2+FFBrfcrWtUa33K1oQFjYVzGwla1XMCgdohWNCUBWNQO1WNCQWTgqKcIoBGUEOEpRSkoFckKdxSOKBHWVbk7khQVEJDZWOSOyqK3BIQnKQiEQhGyBTHxSlAqEJylKAYF1APJFDzQHGEYQTspVHn2GOcewQDCIsr26HUm5p8o/wBxAUdp6dL/AFtVRZGbqikFMg/VcLpfi1LqhGzG5VLuN8Pp/wCnpHvI3ccphq+U7KdWpanSe7wC57/SR4tQ0tKn0MLNU9IOI1MVeUdGhMNd9uh1Ju6mGDq90KHSU2Ca2rosAzBmF5SprtVVPtVqhJzB+irDK1U2a95PQSmD1LtTwml/qap9UjZgAVD+M8LpWp6R1Qjd7iuPR4PxCtdmmqGdyIWyj6L8RqfiFOn/AMnfRPR7XH0ocy1DR0KfQ8qzVfSXiNSwq8oOzRhb6Xog8/62qaOzGrbS9E9E3/Uq1X+cSmwyvMP4rrqn4tTUI7FUu1Neofaq1HTsXFe4p8B4ZSxpmujdxlaqek0lL/T09JpG4YFPNfF8/p0NRW/06NR5PRpK00+C8Rq40zxP+Qhe8kDAAHRAu6KeVXxjx1P0Y17jLjTYD1dhameijs1NSO/K1elLuqBcptMjiM9GNI38dWq7wIWhnAeHU80eaP8AJxXRLpSorOzQaOl+ChTEf7VaGMaIa1oHQBMlJQQmMCEpPuRPdL8URCUjjKaOiVB5aNkMph0KESLLowgHT4LlaoRXdFhldUWyubr7V56oM/Y7dVPC04spjF5wp8EABh97z1KaYt8Akw4d890+M5VRB1x5KAwbH4oZ/S6M3lRRx/KmN5nAAQR7nfKBhbNzsp5yeimQCRIG6E+aA5yZBUHUKeNlM/RAR1jOymcHCGDb5I5EH+EBx0kKTF5hD5BTPZAcjNuqMz9VMdgpnzQSPf3UmM7qSpjOd0B2kYRxkIWPgjHl4oDi2ykecZUFs3U7oDhGYQjoFIjCARBuji5NlIjCmUEjsoBH7ox8EIRUyjHW8qZ8FAOuEAhGNyp5Ii/kgEQE9D2a7DgA3SlEHlcCNroOuRzGRed1fQ0davanSc7vCnCeKcPpNnV0HueMGbL0FDj/AA0thrywdOVZ9jJouBPLubUnkA2BytzuEaYmG1XA9JC0U+K6F/4dSzzK0N1FB/4atM+Dgpi65TuBn8tb3hVP4LXAlrmO813fZOIKV7OZpAJBjIKDzz+F6pv/AIp7grO7S1mvDHU3MJt7Vh8V6loJpiCQYyU3KCPaAJCexxNPwYOvUrNI6MMro0eHaalinzHq5HUO0bB/f9UPELmV+MaOiC3TteXdnEBVHbaxrR7IAHYIx4heUZx7WNN3tI2BCTUcZ1VaxqcoOwV8TXouKV6TdFWY6o0OLcErxR/ErX1X1MkuJTU9DXq3DOUdXFWTEUTGQiDJtddOlwtjb1Hlx6Cy3UKFGk5op02i+Y+qpjg83s3KzExVbOxyvYP09Gp+KkwzmWrO/hWieb0QD1BIWVx50u/v1OhaEaZ9kLuP4NpnElpe0kRlUHgQb+Cv72oOcHSiLLY7g2oaZa+m7zhVnhurb/45HUFBQuzwbh9PVUn1KjnRzcsDdcg6euz8VJ4jflRbxTVcNAFGzXG4IQeuo6HT0XBzKYBG5MrQQ7YgeIXlKHpVW/OxhK10/Sdp/FRCg7/9z/aU0ncLjs9IdM78TXCe60N41onf+QjxCDYWseYNMHxCpq8P09TLOU/7bKt3F9E1vN60HwCyV/SLTstTaXeKDS7hFA/hc8eaofwb/Gt72rl6j0mrOEU2tYuZqOLayuYdVeZ2BQdLidOnpGmnVq0y4tJAa7Nj9V5ljbX85Wg0qlV3M65PUq1mjeTj3BUZmiE4EmBdbG6EjZONJy5QY2tJvFlcynO1leKEbJ2042lAKdNbKTIwElOnGy1U2oLaTYWum2FQxq001FXMCtAVbbKwIIVW66clVuKgpeFmqBaXLPUVGZ91Q5q0PVLkRncFS4LQ4KpyopI6i6U3wrCEsdEFRCU+4eKsISkeSBD8kCITkdUsTsqhc269VITRfspH7oAjy9bQiOqIGwQTlTASVB9wmARRA6p2hABO0KBmhWtCRoVrQgZqsaIShWNCgdqsaqwnFwgsBTAwbpRfZMEUwsikHdGUBSkqEwkJUBJSEqFyQu6CVRDdK5OKdV/4WOPcBE6WsRJAaOrnAIM7rZ3VZKvqMpUr1tXRZ25lmfq+G07u1bnxsxqIDkhMqupxfhzP9OjWqx/k6FS/jzR/o6Ki3/keZUaDcwLk7QrG6eu78NF5Bx7P1XMfx7XOsx7KQ/2MAWapr9bWs/UVSDtzfRMHeOhrNHNU5KY6veAqnjSUv9XX0BGzDzfJcEUNRWNqdR5O4BKvZwjXvxp3AH/K3zQyuk7XcLp/+TUVSP8AFkA+9Vv4zomf6Whc47Go/Kqp+jmsdd5psn/ctdP0ZGamo8eVqelxkd6Q1h/o6bT0o3DLhZ6vHOI1bHUOaOjQAu4z0d0TfxuqPPitVPhGgp40zSerjKaY8e/UamtZ9aq+di4o09Fqq3+nQqOJ6NXuadGjS/06TG+DVaD5KeRjxlLgHEKl/U8v/IgLXT9FtS7/AFK1NvgvU48Ec3lPIyPP0vRWiL1NQ49eULbS9HOHUzLmOeR/k5dOVBfKmr6UUuG6Gj+DTUx3LZ+a0tDGCGMa0DYCPkhMBRT2LJjCHNKRRA5KBdKVRAZQKEqSgCB7lTO6kzlUCehhA/FGRlAlAFD2QPZAlAUIQLkJgIIQpEboG6WUQTCFggfBLjN0V5koecSjtupHfzW2C4PgsXEW/gdELdjCycQbNIE7HZBzpjCJ95KAvdSZ8O6AOuQQbjKaN0rxLbiCMCUwMhUGIufeVPkEM3GPBGY3UE8DPmiPdGyEznKmI380DAzm4PZTEgg2QznCLrwYsUBUxcmZ6IeG/dEYsgMSptIElDwR8UE2vv3Rzbr1QCk3uM5hAfhCkbqAffRQXGUB/TuiJPkh3O6nhZARfwRjc+9D5bWRgRJMHwygIyoEJjyTZNroox5oAdUzWkjmAJA6BQAEwARPefogXaAp8+6YtIwJUDXHAM+CgCn3CIE2A+CnLsLHwQCJRiMkowoRsgGReyhRjyUx4IJj9lEd5BUiMIBEYsmBIOY80Im6nvQWCoRvdMK724JHmqR3wpi2/cINbNfqGfhqvEf7lrocZ1ocGjUPIOZK5J96t0t6kEA9ER2zx7iFNwFOo17YBkgbgfqhW4zrq4h1UtByGhY2UX1LNaT4BF9KnRvXrsYOhKoDqr3mXOJnqVGtc4wBJ8Fnq8U0dG1Om6qRuTAWSrxjU1LUy2mNuUfVVHXNEtbNRzWDq4rZS0NMgOceYHELx7q1Wq+Xvc49yvb6Qzo6JzLB8girKdJlOzWAdwFaEoCYBAwumGQe6A7JgII7KK0kIJoUhQKojCCCKSiggMoOa1whwB8QpCkIKX6PS1PxaekZ35QqHcJ0LsUeXwcVtPZTKDmO4Hpj+GpUb2mVS/gJzT1Pk5q7MThQd0Hn38D1Y/DUpuGwmFQ/g+ubmlI/2uBXp4jCYAoryjeG1x/qUnjxatFHQg3IuvSi2ViZT9o9z0UGSnogNle3SgYb8FvZTTerjZQc80ANlU+lGy6TmQs9RnRUYHUuyUU4Wp7VXy9kQjWwr2NhKGwrGCEVcwQrmGCqGq5pQXAp+ZVNKaUDF0qtxlEuSOKBHKh91a66pegqeqXBWvKqdhEVOCqcFc6wVLu6orclKchKRKCs9sJSI8U5CWECEeaEJiN91ECqH490fu6niqiDrhECOygEduqYBFED3IgKASmAnxUBA+KdtkoEJwgdoVgskarGtc6zWk+AQM1WNKLNLXN/VOHjb5pn0mUhNbU0KQGQ56CApg5Z36/hlL8etDyNmNlZ6nH+Gs/06VaoR/kYlQWcS11XSOpCkGnmBLg4TiPqs7eOVRZ9Bju7TH1XN4lxf+tqNczTtphjSAJJmYWL+prHEDwCo9QzjVI2dRqA7wQfmtml1VHVOIbUDIHNNQR95Xi+bUvFjUPgD+i0aTh+t1bi2jRe4jM2iUyD11TUaCleprmSNmiVmfxnhVM2FaqR2hc+l6K8Qfd5p0/F30Wyn6IHNXVAdQ1inpVb/SPTN/0NC3xeZWd/pLrDam2lSH+1i7FL0V0LB/cqVXnxhaWcC4bS/wD3cOjdxJTYR5OrxniFX8WpeAellnjW6gwPXVO1yveM0mlpf6dCm2OjQmMDFh2CmmPD0+D8Qq3GneJ/ystFP0c1rvxmmzxcvXOKQmU1cecZ6L//ADNQB2a1aGejejaZc+o/sSAuycpSL3QYWcI0FPFAEj/Ikq9mmoM/BQpt7hoV5EoRCATGMdlMoqSgETupH8oqSgACPipOyiAqShKiBpRlLzKF3RA09EdknMoHX7IHRVcqTOVQ8wpzdNkkypCgfmQ5kFEELroSVFIQCUMowgRCoBQTKKBCpCaFIv3QLCETlPCCqEU5UyiKSJQiVZ8kpEKDym0KHpnxUHwUNsW8ltgN/FVamk6tRLGiScDqrUWHleCDg3Qcg6PUNuaL7dkjtPWbmk8DuF6rm3F0ZRXknM9mCS0nqPp9EGhwaCBIGYK9dyNcIcAfJT1VAHmDGAjflwppjyzaFV1zSqEHcNJTt0WocYbSeT3aR816r+yGwYIGxCINNkkPqOPd/wBPqs+TXi8qNFXH4m8kZD3AfOPmoNNIk1KQI2a7mP8A+M/ovW+uYcHO0qQxxvSpOJ/yA/VPKr4x5FtIAS8VB0lmfj+ijfVmwZULTlweLeUH5r2DqemI5alKiQfyhnT76JHaLSuMtoMINrsgjzTyPF5EsaRNN5IHVuPdP6BAtDbPPk0T84+a9MeFUvVPY0iSc9B5rlazhdegS9rG1GE/hIiPvxlXyZvLCGMc2KZl2zSIJVYFus/BadPQdVnlpw5u4JgR1TVaTG1HF7XgkSRYZV1MZfHHVS+Pnui5sXmQcSUFUHF8DwU8VJmwKOUE2ujFtroDMjdH7PZBAI8e6ZreYxueqUXtgeCtoNmoDhRWunwupVZzNfDokgj6KsaKsKnIGuJ6gLraZhNPmBIlsWOCtdCiW0+YSDuZWPJvxUafRtoHkqCZwJsrG6OhUqyaDIHZXVCCQ5zZI3BSPqNFw5zY2IWdrWDU4dSqFxDWtJuLffyWHUcLaYwIyI+ULY3WsBDXEye6epXa6mZmRsT9U2mRyP8AptTIl4OHtOfGfqsdSg+m6KggDByPgu/69zRIMCMdVVV5dRTJaSx4vH+S1Omby4nqXhvMbjqDPyShbqXsuLXCGOy2PwlUVKXI4x1sts4zxO1kf1VgbKnL2lEVx1Rieyfl3UiPFAkR0gKZT8s/spBQVxb6KQnLdwpEIKy1RpfTdzMMEdk5bKBb1v4IF1eu1TqXKazgBsDErmlxcSXEknqVs1NMmlYSR0Cyim85keIVQkRtPknawlpcDEbKxtID8UE9FPUtGDCqq95Fh4r2/DDzcO05/wBg+C8X6poySPAr2PBr8LoQZAGfAlEbQEwQCYWQEBPCUBNCitQuAVEWiWgqKBYUhGFECowpCKKVRGFIQBRFFAIUUKGEBCIKACICAqmm32iVcFWwQSFBobhEiBdKLDKYlQVvCz1AtDjsqHlBneEhCtckIVChqYBDCcWQO1WNKqFk4cgsBTJA5GUDF0KtxnChckcZQB3iqnJ3FVuugrcq3KxyrciKnXVRVr8qtyorckIVep1lLT1Ayo1xMTIHWfokGv0x/MQe7UFpEJSl/qaDrCq2fH6qxjH1m81NpeOoQISBc2AylEHBBjoVNU31VFxqPY0/4l4k+QXOL2CxMxayqOlEnc+CDnNaJcYAzZcw14sOaOkoN1Ja8EMa4f4vEgzPh16oOk2o1wLmhxAyQ02RkvhtN0TkxiFi/wCqalsCiKNCM+rpC/vlADiWrPOP6ioTeQDH0witpJp5dydybH3pHa1tPNSmfAz8lVT4FxCrc0gyd3vCtfwCtSpl1evTaBswE/RAaXE6AcfXc5aB/wCNtyfONkx4zpGe1T0lWoetSpHyR4fwTT6qo8OrVfZE2AEz711qPo3oGfiZUqHq530UHGPpFWFqOm09PoS2Sqncb4pW9luoc0H8tNoC9XS4ToKV26SlPUtlbKdKlTEMptaOgEfJNMeGFDi+sy3VVAd3Ex8VopejXEqn4qbWA7ucF7cOiwCIcpq48pR9Dq5vV1FNv/ESttL0Q0rb1NRUf2AAXf51JKmrjmUvRvhlPNIvI/ycVsp8O0NG1PS0gRg8gV6AdCDn8e5afDHhrQ0FwFgsnos29d3/ABHzVvpI+NCxvV4+EpPRkRp6jur/AJAK/iPRoEpGvsoXALKoUju6BeEjqiAkJD4pTU7pC9UMUpSF8pC4lBYXJS4KsknBQv1VFhcEpclupyyiDz91C5DkR5UELlA7zRDeqMIFkmybOUeVHlRS7opg26kIFhGITYwphAvgjCKKAAKQioMIAphEqKAZRiVEM5QSOingoUCgmFCphA91REFDZTdACocIoIidwgTKJQQTKinzU8UAKBwjhCZworyY98KG3aErb2RW2EPzQ3nCJMeWErvmg6TTLQeoThs2JjzyqaDooNnKlWqGYu47dFmtyLX1OU8jRc/m6LNUeQbEgjAO6U1CyABLzeekpHOFNpLnFzjcXwst+iOqODpceYnEn6fympPc6fzEYMfVVs/ukxYDJKapDD6ulcnJBlBo/qHD2WgPO4AsmLqjvxFoHYQFkp+yQSIBxJz4ymbX9ZVvZjevZBtGpfTby0w4db2HkPorKeofmpVt2t9FjZW9Y6xkDYhWlrGjmPtkYUGoahjm8wJick/WVYDW5QacOB2n6wuSKD3EVKhIJuWzYBXU69SnLgCAPwweiqNlZrKzeWpYDMtx8vmsp4dTNMta9zgDI5hYZwrP+oCq0iuwmcAj7+idtJhn1dWSctIs2fFPY4ev0bqB5ieYTAE4+5WKYFxEbr1bmBvs1Hc1OPatM+5Yq/CaNQl1Cs5h2aTIErU6ZvLgz0+aPc7dsLoVeFain+ZjwLyDf4/VZHsc0criB0aQfmfqrsZyqwZ+qnNZEjlggSDgg5TNBOBINldD6aka7uVpEnqYn3rv6Dh4ABdRYAN4mVk4fw4hzKtcFo/wAzC7XM5ogQ0DYbLn106c8i4BhgQI2CX15NhfsVTVc6JJ5Qdys3O0Ey8gjeM/fgsNtbqpAkiD4ql9bmEEiD1H0VQrFxhp5vJCpRqPNrEbkoA6gxzbRA2Bz70zabw0skwRa+FU+g6k3mEOcfzE2HvWZ7n/AInmCPzAqo61BrS3lkOLcymc0FsFsEbhcrTanlqSC4g2JPddFlcBxDjcbhArtEDcu5ibiyxamgQ8ltx3yF2mlrmggyD2yq302GGlsjqdklSxwYjOeyIb711qvDWky14bODCq/wClVIs9pXTXPHNiUeXeFuPDa4NuUk4goHhupA/058CqjCWyFA3b9FrOi1IzRcfAfRI7T1W/ipuHiEGYt81OVXFjhkEeIQ5eqCktQ5Zv1Vxb0CHKgq5dkC0HIVpCEdLIKHUh/iDPZKaTTYtWnlSlk5QY30mi4Eea9PwQRwum0HE/NcJzdl3eB20RA2cVR0AEwQCYBAQEyACaEGpl2DwUIUp3picwibKKEIQiVIQLhSEfBRAIUhGFEAhTZGFEC9FEYUhBB3RCATBBIVTT7RV7RKzTDzHVQXhyhSNKZQB11U66chVu8FRW5IU7h1Sm1yYHcoApKOcXUhARlMCgLDuFwafpMSAXaQGej0HogoTFlxafpHRdZ1CoD0BBW3ScSo6yoGU2vaT/AJNsoNNStTpkCo9rCccxifegKjHfhe0+BWTiVChXNN9TmcWTADoF4z7uoWcU3GnyNpU2DqxufeprXi6RvuI8VW7MLFSo0wPaqVARs12Pd/KZj6omnpq5EH2nOAMe+U8jxc3ifEtVpuIPpU3t5ABALZyFQOM6sCX0aZnFiF1K+h9Y5z3VA97rkusTEbjsIWMcG1dRx5RTA2JfMLU6jN5qtvF6jvxaUAdedaG8Q0vqg55qcxyxrce9YeI6R/DjTFVweXgkcu0R18VdpdFTr0mVHc0ESQDhX0jLr6tPU1+emHtaGgAONz9ys/I0dwvTUOGaINE0uY9XOP6LQ3S0Gf6dGm3wag8jyxflt4K2npa9dkU6Zcwmc2sut6RN5dPQAtLz8Am4Kz/sac3lx+ZQc+lwbU1LE02A9StTPR7epqQB0a1dk0ouLFVuc6YCDm/9E0rcuqPjN8rDw7T0qutpsdTa5hmQRMwF6RrOVhcbkBcPgrQdeyNmkoO3S0lBhllGm0jBDArw0jumYADcolzQgVzuUXN1zNc5z6byTYfst9WoHWCw68hukcBYkj5j6ILOANl1d3QNHzXZY298Lj8Cdy0qxO5HwldL1sGQUGmAEbBZfXHZT1hKitPMBupzAXWYOJRE74UGn1gCHrAN1Rc3UiUFxqd0pq3VfKiAqrkekdWadBs/mJ9y0ej9tCCN3FYPSJ39+i3o0mPFdXgVOOHUrZk+8p+I6AccSjcolqIHVRVZCUhWlAhBSRKUt6q4jogb5QUlqnLurPBAoKyxTlTm6EKheRQNTYURCxCIaioigojCiCKRCgRQCFEQooIVFCphUAIgKSogmFBhRSVBFEFJQHxQUlQoJvZRCUJVBzugVJQlBFFEEBQmFJQmUEyogoUBQyogbID4pYlGUJUHkmmTCMx4lI03vlWZufmtsAe/vhACSoe1k1NsmZlFaqTg2lJMRlZTUlzniwG3VW1YFMDE4g5Wep7IDAJBuQsNnZVcBzEk7mFSf7j5LiCd5RP4S2ImxAKrpm5fBBNoO32AitL6jabeVohoFvJZ45gDME5HSEarpF9zy5x9iyDD/aZaCQTIGB/AQWkEcgJMG0T1/ZR7eV3Kd+3X+JUc5wruYHEhouSOn7KOf7TeYwDeTtCganIcQAAReY6fyrqdYAFzhMGL9/2WYuwBecylJtAExcXzKo6JPrA4G0GLHOEYa5oJgg/p/Cxad/8AakGzjYkpm1iTsSPZHmiNApTVkEkbfH+FKgIbDQZN+bxSN1M1LCwG3ZHnFWuBMhsunuFFWNruDmscYaLRPx94VrNSw1HANaKhFjG4/ayopsghznTG0/e6pcwtqzkmZPRFdFleqDBYXjbaPs2VOop6TUGagNN+CQ7KopVXgNIkRIMKz1tOsQKgjmECFBztVpH0It7B/OTIM/z0lPwylyVXPqAcjRkDK6DP7R9XU9lp2y13y+Selo6QJDYNNxnlnEfyr5J4tGnqH1fMWkl3UJ31BSaXuEuOAmPI0QMjAhZ6wBJe82GAsVtmr1Kjvae72jhoGFTTovqOlxgeKu/1LuIg4MJ+aBawGEDCo2k3lbnpGUlXVeqEuMnoAqeaHEgy89sJG0nVHe25zj2MR7kDs59Q8FxcQMEnHvQ1AYHBpuSjqKnqaB5bE7grJSPsOqG56lBdp6QDv7YJA2JWg8wkmAY/DKy0K5HstEN3dClV9QOMGQdwqN2mrlhgkgd9ltNTnb7XskZuuTTqSATeMghbhU9YeUiC3ocKDUx0s5SZIwrmXwFhoOIq8rhB6lbwQBYgnstSsWA6zmk9VaFU+7ZHWyuj3rbAgoygAjCoMA5E+SBoUXfipMPi1MEQgqOi0rs0WeQ+iU8L0bv/ABR4ErSEwUGE8F0jsB4/9S5nFNAzR1GerLiH5nsvRzC5fHWyKFuv6IOFybRhDlkQVeG+anKiMzmbnddbgojT1BtzLnubI6LpcIsyoOpmFVdFoAu6/QBWBpOGgD76qptWT/baCRlxFkHczrvrSTsThZvTU5XYECCegUL2g3gRtKoJiYk+BWSpVAdElxPQ4WPOt+MdMamIlzQOwn6JDqwagDanN2iIXLc5wBcSWgdrpGuDqkgFob+Y5+5Typ4vQesa4CDM7zhAPJME42lchmoePZaSQNybiVa2vzXL2kdXH5FPJPF1QZvCkrKysQ2QeaO+PkizUTZwkdQVqdRm81q+SkKunVa4xOcKxaZBRFRUCFFEfmoAmAUARCAtWKpUZTc51RwaAbklb2ryvGeICo6vpSyCH/inoQUHdZWpO/DUaZ6FW8wODPmvCSJsJPgrW/1AbzMZUAG4B/RMHquJaw6Og2o1geS7lMnEgrnjj0/i0/ucubp28Q1o9TSL6gBDoJmCJ69itlP0b4k/8Xq2Du5VGgcaon8VJ49yq1+u02p4e9rKoDy4AMcL2I/RV6/0fq6HSGvVrsdEDlaFOE8Io6yialR1QQ6CAc4QckP5T7LyI6FWN1uob+GvUHSXlexoej3DWgO9QXn/AHOKHFtBpNPwrUOo6emwhliGoPN6Xiuva1zaY9bO7mcxCoo8H11WPV6OpA3LYXf9EhNKvN/bEfFejxiyDxNL0b159qo2nTaOrl0tHp2aanDQC45dGV0dfrQ5xoUz2cQuZqNUKNMkOAHU7Ll1XXmftO8ibxA6hIHtLjNgdycLLTr1Hy6nTcQbBzjc+ATVX06EO1D2Fww0Xj3/AEWG2hz6FP2SSSclox7lQNTTp+zTpkA91U2uyoBUcSB0iPgfon/qKTwGgloGZH38kDuf6y7S0u2vj3oM1FWk7+4HCdwUvrNITy+0Z25XfsmLKZtTe9pP5SPqnsLrW0uIU4cJqMB5T08vJThzOSg1jrENAIhWNLC2XOaCMnoiXe1yg5w6crfPTHXK5og9loaWjKyFrxnPZFoecrq5Od6TPBGnAwS79FZwhwbw6kT1d8ysnpICDpgTc8/6LTwqmToKO4IPxJVP10DXnCBfucpmUIynFHqoM1asRRqHo0/quXwUxrrbMP6Lr6ukG6Su7ox3yXK4GJ1zu1M/MKjtFx2SnmKuaycpxTBUGVrHG5WTibC2hJ3cP1XYDAAubxoRpmwLl/6FBOCsnTVCd3x8AuiKcrLwVsaEnq8/oui0WxdBWKXRMKcKyIwiVFIGIwEQpjwQTAUhRAoqbbISjhLPkoPOcfdOuAOzB8ZXoeEt5eH0NvYFvJeZ40Z4jU7ABer0beTTU2jZoEeEKp+rzlDxRKVZUZSuPRElKSgBuhhElKqAeym6mUJQAqYRKBQBRFDxVEKgUOFEEUCiiCTsigphBAUUJUUEyoUJUVBUQUUBUQ8FJQHCiVSUBPZDCCkqgzKE9EJUlAUFJQPzQGUEDhQoJKiEqICgp4oIDPRDKiCAlAmVFFB5CYKsGMfBVmxuMJxcWutsIeg+CvpNk2wNyqhiTdX0/ZbJ93ipVit55qgvIHZUvIcXOmQPv9FYTy03OIsBeO6pBPLTZGfa8VG0iKcgxNr7Yn5oNH5d84VnJ7IAEAuufH+UjL1HuFwcQgrN3AExJkfFWyACQew8lVHtXtCNWzGNF5Fz4qKhINR5Fi4wewH8IF3NMGxsDCQ/iJJsLn78kBY2vGx7/wAoi5zpaCBHSB1VTiDzyYtEol14JgeKrBkEjcw0eEINJIDaYizZJAPWP0SM/E0gzBJPeZS80B5JIHLEx0j9Uof/AHIJkRjwQXl5DXPbYAQD4pmVeSm4zJPbM/wqHv5abQcn2jPf9kT/AKQAE3jxj+UV0KdWGxBERPb7KdpAMnJ7dZWRrgGvkAkYgZRdUPqom4JM9I/lQamGHhpAIIIgHooafK6Ab+PT+FnZWILBmLme6uD4k5iwv0QOS4N5YlhypRqOp/iJF4kbpW1XOHKBeJz0+5RBa54JEteLiOn8qK2tfIJIgjN1kr1S93KTYZCsp3byhxDxcGM/YVLocZEAnocqKY1A2nzONht1VDqxLZdk4hCp7dsR8FnqVS5xZTEhuSir6Uy5xdJKd9UtHK3J36KumHQBMHPijU5m+00STiSiq6rS8AFxgdQl1Dx6ptNogHA6oOe8zJaB0BVdP+5UgmYuCjLTSZy04IghJTfNQsfMHC014bANojbMqmo0We25Bi3dFPRd6uoXATy5vlWNrtbX9YCWl2Qd1nL/AGnQQQRjoqm1MsdYC7Sg7Jc5wBaQD1IWltRpbDRJO4K5VDUFrRJkHvhbaDw/2gYIyoNrHEt5XWg+9aW3EjdYmvL4BMBue62UrsBXTmuXUOAiojC0ghEIBMEBATQlCYKAjxWDjTZoUz0dHvXQGbrJxYTpB2cEHD5fJAhWASjygXdaNpQUlk2EHst2hoODSDYHInKmn0xf7ThDBgRlWVa3qaPKz8ZsPNY66b55WVtQ2kOSnc/JV05qO5qhEDaVja0kFzn2GTOU74ezl5i1gyQcrDo01K9Nvsg8wOQDCV2opuAAdy7QHLl1NRTpEsosDnf7iqfWVHOPMecj/EQB7v2UHRf/AE4dLi+RgBOSwtgB4HQmPmsdAuFPmeSScCIVpbVLOZtgcgoLfW2imyCO6sp1Is1ok7dVXpxBHNaRcJRZoa2D3m90FryD7TXlkZa8Xb5hEtc72qdYEjIBMffkpQ9sljxDxkncFI2m6m8xAItHUffkgup1XEw6ecdD8iPoF09JqPWDlc6XjcjK4kvdhxDjeYsfvGU9HVEkcxIc1alxm869Fm6kKnR1xXp3sRlaCurmVRGEEQQiAooEDtXm9Np6Nf0lqMrU2vaXOsR0C9I22V53TPFP0pcf9x+IQelp6TTUhFOhTZ4NCz8bEcI1X/ArYXtG8rn8bqzwjUgDLCoOD6MW1FQjFl7DK8PwB7m1qgb2/VeqZXqFsLVRl9Jz/wDotw/3N+YWL0acBpXyR+P9An9IOd3Dnl2Jb8wsvo+xztM8D/P9EnxXpWVmARKx8drNHB9RBmWJ26dxAKy8apFvCdQTszdQYfRSry0tR15h8iu1qtWW0DFibArh+irOanX/AOTVq47V9RVoMGTJEdlOlk9qKtQUmkNEuPxWJ3KXB9e7vyt+/wCUDUdJLTLzuThSnSeDzEtE/iqPuSubqsNWoG2mTsNlRyOmXBpcd3XlM+rEta4yckm6oDnufY2GXEfX6qK0NaRUIc+XDZojl9yjnsJ5C19Udz9f2VbWhkgTOT3SOdUePZcWt2LD9EFrqlKmeVtJoJ2t9UtRhqkBweADIJER7vDqkaazJmoXxs4Ax70zdXVaY9SXkbMOEFY1VSiCNVDwfwti9u5Vul1GnMPp8zJ2J5h+10Xepqn+5DHnAfE/p8ktOnqNM4mm6jVBwOUk7dEG+hWqnUDmHNTIwug5rGkTacWXF5qxhzQCBlobEfJamao1WhgMkOEfBa56Y65jF6Ttmpph0a74wtvCmRotOMSwfFY/SUzqKA6NPxK6HDhGj0//ANNvyC7OX62gIwoAicKDJxC3DtRGfVn4rk+j4nVVXbBke8hdbihjh1fuz5wuZ6PXqVz0A/VX8HcYE7R1CVisFlBCFyeNmKVNvV0+4LrErjccMGgNjzfog3cHH/6NZ3c75lb24WLhQjhlIdeY+8lbGmygYIylRnsioohhDwQHCEypMpZQElLMbqEpSUHl+If3OJ1BmXgL2VKzB2XjXf3OL9Qa36r2LLBKHlAoIEwoozKBKE9ECghKBUJQlBEFJQlBCZUQlRAUJUlSVRD8FJQUQHwUlCVNlAZUlAKIDKiHVQqiKKIHsgMqISoVAUCooUEU3UQQSVFFPGFRJQUUQSfegihugiBMqFQoiTCCO6Eyip4IFTKKAFRRTCgEKY3RygUHkXWN8pm4SkzPdRp67dFtha25EyQN5Vr7U72ndV0hOb/umeZIaMDr2lRqEq3pkA3JFiUsBzwZAAEQdvsKGS0H3woZa0umSLDsioxwLTEwMWVbYFO0knCd3s03Cew8lW0gwTgDpmf4UEBhgdgEyEswATchK9/tMaYgzEbBFpmmXEIKwZLgLTn780XR7Ldz+Luqw6JAuScgeP6pxcjyE9EEe4BxcRAHxQaHAgCwH6/sUrnSSBME9cqyYbJHeUCuN4Fx4oRDpiZ3+/BB1iSTMffzTAyabh/jjogNQyGbbDyhOB/bphzoi5j76qp0uDAL3x4/wnqPgOG4E5yinY6WPAOQLBQ1P7bjuL+8qujdpaIkhKcObgEXg9Cg00zzEBtieitNTlDwXAgnriViY8tAAsTaQcTH6py4G94IsoNLKha6RkG8jt9FY2tzUzvyHJ2j9ljNQgVHgyBiB97J21IcRsW2BP18UVvbV5mSDLm5vmPuVHVJ9sCAbuAO/wB3XP09aDymDFoI6T+gWmg+5YTMYtlZWLqodUpkNu84MqmnQLBygczzckDCdrolpMxiVYarW05A5YzZRTFoaYAkgWVDgXhzqlgNuiR2rDbNdL357Kl2o5XEOBINvFMNEz60MgCE4/tG7QDmwWau4VA1zcjBCPrS5nLUuQLOjCuJrRqa3Mywk9ys9LUPJ5RB6jqqQ+Bcz2UpuaTzCwG8q4a0sMPIdYEXVdYFkFsEHA8VXVqc0FpkpPWOdS5XGSDYE4TE1rZUgAm4NpBwtdOu6lDck/hjdcyk+LEZyJWik8vLWOFgbXwpYsr0GkHM3nBPtC07LdRqQeU3J3AXN07zSfylwLTiDhdKg0ESLzuEidL0wQRGF0YEIhAIjKAhMEAmhQQZVHExOicehC0DKq1onR1PD6IOGL4uVbSpDnHMOYjZBgjBg9VaxpbTcRk5Kl+LFpqzIFg3PdZXtJcJOcKw/wCnyg2Gb/e6o1b+SmYMEiBbw/RcnUnN62qYP9tmZVWoqf8AbkgxJQJ9XRFMWL7uEpg31gaC0G+EVVp6PJRLiIL8SOn8q2hp5ALhY3A/laRRmoOjQQe8/sFTV1LW1OVtgNx3UFvqolzzEdFSX8xLeYEdAcD7Cz6mvVqEc5LKewm5VunaQ0OIgmzQRMDwCCxzyLwSTYNG6Q6YghxfJAuB9fG2FC4hx9WS54u5xEcspgYowTAJiXbk+HggFBzmvNQN5W8stB7q+o8ua2qLEiCEtTka0tAknF/vcJeblY1gAJbk+9BHvZTBdMvNrnPf3JnBoAcJDhu3ePGfqqHQ7UNIghokgnr+wT1X8tL1gMNEAEffWyK16LVctVrg4wbRK7zXtcAQZJXmKTm1TaA/Mjf3fuuvodSw1A15AecGbOW+a59R0iN0PFNkWQwujmA7ogbKIoGaOq8ywT6UkHd/6L0zV5qY9K//AF/og9X6sELFxlg/6RqYGGFbxgLHxj/4Tqv/AKZSDzPoywOr1p7fqvWcjQLBeU9Fz/3NXyXrSlI5XpII4RUI6t+axejH/u9S35/0C3+kv/wip4j5hYPRf/QqD/f+gQekbhc7jn/wjU/8F0BhYOOf/CdT/wAEHK9Ez7Go/wCTUOP1Gv17WZLWwO05Q9E/w6j/AJBZuMva3ilRzbkG87wFOl5I71dKmGtguOTNylLy4cxEAbDdZabC6rzOMiMSnqGCS4knAA29yw2N6hhvst6zhXCA2KeOp3WT1jRJfLQMNj6JXVnubDDUcBs0EQpjTTULGSRYnMDPvVTXuMxAA6ItNKowuJhxu6XYUNIEyZcPG335qKdnPBI8i63ylEteWw6JGCJMe9U12AZe8E7NJj78kKbqxJbT53nqTAEeMfNADpnAwx1RoH5gB+sLK/VOY71VRznNBuWnPzWp4rA8r6rKbz+FvMRPxhV1OZ7HNrM5amOYWn3Koan6s3oVajHi5aTHMuhon+sqCGcrxmT9F59nrGugOcQcOJx9yu1w8F1QzAcIyMyrntPwfSMzqqQORT+q6ugEaWgOlMfJcj0jd/37NiKQn3ldnRCKFJvRg+QXX8cf1rChQAROUGLi5jhlbvHxIWD0dzqD/wAR81s42Y4ZUA3Lfmsno6P7VcndwHuBVHbYICsVQexo9p7R4lA6rTtzXpg9OYKCxxXE44ZqUY2Dv0XRqcS0bBJrt8r/ACXE4rraGorMNOpLWtiYIug7+gtw+gOrAfetIwuHR45paWmpUh6x7mMDSGjoAujoNaNZSNQUqlIBxbDx+KN/ig2ShMFLMqKKKiCHggOECUJ81EElI4wLpieqrqHlpuPQIPPaKm53E6L3AgPqEgneF68GBC8lwhz6vEaDXOJazmLQdpXrBhKQUJUQKihjCEolDZAEDlGUCgmUFJnKiCbIIlBBFOymFEEKiiIQBQd0VCgCiKkIBlTCmFM4QRRA4RVEQKihQRTdRRBEFCooIcqbqFBUQ9lCoVCgChUUQAKKHBUREQ8EYQOUVB8EMoygoJuooVPFAPFQmFCoUHkRBybDso0R3QwbojMDdbYaKYAHNmcwM/YRP4SQcWgKNZytAMkHp3SAyDG7tgst/hHjlZE3M3Hl9UCRBAsCUaggiDMjfaSPolqCAOpM4xhBHWYAbA5v4/RVm7rbW+/NPU/CQBMWvt9gpGQA5zjEbDv/AAqKi0l89LD78SiXTTdBkNH0+qLnw1zoAvf78VXMUZNy6JB7z9ECMBhxk/427/sE+aggQBfOI/lKwRTIJgnfpj6qVXQ97RYAXPVAOYCSMN36ymeYp5ifqqTYRmXfL+U1QyGAmTAlAXkCxuTb3fynpulrtgLAx4Kmqfavknr99E9K1MkiNvCf5hA7LWAiNvD+UxaOZxzOEGSKdjc/qg6C4gXi3u/hQGiQDvfulcIcTNowVKd3ATfmtZLV3gTI2QQ/AHphWQSGkWAtfZJMcwmL7HqjmJvE3QEukcowRvujTdNIOmSDB8/3SD2SCOsqUyA17SYE7opx7LzEgh3X72V7H8rwZuVnLoNxJCcHmIItI+/koNVR/sMqCxFnIVXB1PnLiB0CFNwcHNNwRiErHQ11N1475WWmdrC5z6sQBaAOvglPt4ExlbHUQzSGMk4VLaf9gQIduSMrSKDJcC24G8IvqwIF5sYVjKbm0yBcHePqgG8pmJjPZBka1zjAHlKenTqMI6O3VjrO5jZWh5DYNwMQEFbaBDiXWAzdbuG8Fdr2O1FSt6mi2wdEzCq1GiqPp0ySZfsAu7qKL6XDKGmpezTAHOfD91jrr/HXjj9rztWi7Tat9Ilr+WwcPzAx+h6pgZrjlx0Vnq6mprvcWFp5oIJ93wC06bSE1QXAgg3J3hVh1tJSkNdGc910qTYBEQQVVQLKdLmAuraRu6crUc6tCKCgWkEJggERlQEIhBFAyp4g8s4dqHtEltMuE9gVaEupbz6Ssz/JhHvBQeMocdBcDUpDl6grpUOK09YOSiwsBxJuV5drIp3Ek4XU4Kwu1TSfyjPU/ZlTqel5dpz4cG83szc+Cx6t5fquUfhaOYz99TKXWv8AVtkEkk4Hklc4ubJsXkDyCw6LqdM1HEuMgn4D+FfSc0vLmjHstlAjl03K2xPsz1lI3+3Tk2Js0T99JUU76hFN/LJLrQO6zVC2g3lpjmqDLv8AEn9k2nrg+sfkMEN7lY9U80qfqwZqOvUM9dveVMVZQbLuczUe/c3nutg5W2LiSfzTj7joqNGOXTesBifYbGwH3KrrVCagYxoL8kxYAfwoNTtRRA5Wse4HBBz9+JVBr81RrniGj8LQbuP2VlbVeanq6R53jJ2C2UGck1nP5nGzXH5/e1lRXVrwed4IJPKGg/hj9gO109IVCQXCDNmnb796pfUGorhtO4YIE/P4LXTLG+w38tgdhKikp0wahIdIPfMfutJY1lAU6hkAYnP34LP65lFk0wZwOYST3WV+rqBxc10vP5oxj6oLHU2kPc0FjwJbtPL+0rRp67n02mCSRMeH8ysenqvdq6bnklwNo3H38Frpf26rwAQA72YGZ/hVPr0/D9R/UaRrzdwsfEfstBXD4TWdSq1GuPsOvYzH2bLtNe19wunN1y6gwiPJSIRAhaZMxeYrCPSsd3D5L07LleY1Rj0qZ/zb8lR64YCx8XvwnU//AEytbSC0GVk4sR/03UgESabvkVIjzPov/wC9VfJewyvGejLhT1FUvPKOUXJ8V606zTNF6zB25lasYPSW3B6nl8wuf6L/AOhU/wCf0Wn0h1umq8Lqsp1mOcYgA9wubwDXafSUqja1VoJfIg5wiPWjCw8c/wDhGq/+mVUOOaU2aKj/APiwrJxbijK3DNQxtCuOZhHMWQAorL6JmG6j/k1ZuLsjidZ0WPxS8A1jqDavqaL63MRzXA5YlHib3u1QqVGchNy0mceHgp0vKrlDJAEkbyk/LMSes4Q9dzNlxuThK6pytjM/osuhHAtMkCR+qfT6ZznSSb90rGl7g4iG+OVt07odBMk4UVo0/DKRIcS4HyU1XD/Vs/tOc2OhXQ01mgke9PUaHAiJB7I08z6gg+0ZjqVZzkUyGl0DPKYA+a3ajSw4uAmVSNM6PaHgFBzHVGaj+1VqEk/lDblGo3khjXvHL+Wo2J+J/TstR0r2Vi6hDSev3+iv0+jcXGpqHc7jjshjLpNA17wS2CciV2XtGmbzik55t7Ld/epp6IbgR4BbKlOXUpEgAzCs+sdfHk+Nag1tbzPpOpkMDQCek3+K6VDUcRFNobRpAAWJPRYPSAAcReBaGD9V6Km1ogFswuzj+sJqcUd/5KLPKY+CHJxF34tY0eDF1gAMNHuUxgR5KDz3EqOpp6Xnqal9QFwHKRb7sq+E6H+r0731KlQQ/lhpXT9IP/cWjrUHyKr4A0jQvI3qH5BUO3g1Df1jvF5VjeEaYZoNPiSfmt4BjdQg+SgxDhunbihSHi1cbjNBlPUBjWNADAfZEdV6blPVed43fXOGSGAfNB26VNrKNMC0NGB2V9JoAnJKR1ODE4VzWwICA4UlQ5QKgiikqboqIZRQGUAKp1buXTVHG0NPyV5WPiLuXQ1j/sPxQcr0eE8SBN4pn9F6sYXmPRsTq6jujPmV6YJSIUpKYpTlRQ8VCoVJQA3QKh7KIAVFMqKCKKBFURCE0KZQACVE2MmPFAvaLEj3qgeCiNsgT4IC+FBEEYlAoIgioqAVCopCAFRRRBFAop4oBOyiKHigmFFCogBUUKiAKeCKCCHCCJ7oIiIFHCBRUUQwooIophTZAPBTGUUJ7IPJOt7RZA2I/eUWtIIdEzsd0TaOWR0MK0BxbzOc4kbkrVSI65aMxlUtdY9A7dWFwaQALdtlVTvScTnmv5qNHeIcG3m+fvukqkk3sBk+P8q2oILSMjt1VdX2gd4gC/ggYnmJAsD02hZstLRiVoIiiCDM4+/BUMbJaJEHtiP5RFNYQA3dzt+/7Ivu7lJjp2lPUAFSmTaXWHh+5lV1TDi0CTMT99ygLBFFpIgnchU6kw54H3dW1Dy02zg4PgVn1HtEnrvHT+VQhEuY0G4GR3j6KypBc2bR+n8JAYdzHbsrA0F8uMgD5j6ois3qScA/KformmKcuBcT8MrPzc1UnHQRjK1C7oAgN+/0QOTABFpxO0fyla0gRg/X+UzgXOIJkiATPVBxuSc3KypWAhwi0m90tV14GBaZ+90/4aYI2H38FQ9207qhw6GvIkjsmDoDgQBHfqkaOam/v36IH8J6k9PBBYDJEGScSo2wfvO0oA3aBfP6fVKHSJO4sQgYuAIJyRhMDysBJvH1VBJ5hIgzb4K534YOR2UVYypy1G9+id1qwdObFZnG7eyvqXd4ifd/KlVuaPWsANvPog+jaIII/N0V/DGiq2DeIcB2K7Q0DSDImVnW5y8waT2zNwe6RzXYIuN+q9DV4abxgdVhr6FwsL9LqeS+LjFhFiLHstWno8wAIkDEBaaeldMObIO66VDSNY2Yz1CXonLKRyvogCA0RB2wuoaZq0IBwFyOJE0nsc0WBXb0NT1mmY8XBysuv/8ALjsomnqWPFnCxB/N95XXZQp1aYcyBOQNiFHacGsXbHISNr0tO9sB7Guhrg5pzsZx2yt8uHbQ3TMEXMjumaIquAFiJVmcXBwUmKsE5Hy/ldHJYigEQqCEQhlFQEIhCUQgMokS0jqEAmCDxmrYP6ZkNaHDchW8Me1tQNbTbJsXAdf4U1jbvYMteRBPRaeF6Y0watQQBYDxUvw5+qtTSL3BoEkuvKqFOHhgOTJPb+LLbUeHO5yQ1jTJKzOEF7g0kneMrEdVleoGU2Tc8xMD77QsdSq+pQe4D2iYgeSlV8UyHGeXePvdU6d8gNdgP5sdVUadLFGm8OuWiSB99ViePXEueYJdckdFZTq89LlA/E4ySMz+ylISGgmATgDJ+wmK3OPqNGGASWXgnr+65FXUPd/bp2Ljd0XOFr1dY1G+rGD0P30hZ9NTDtQJggfP+FJBr09IU6TaLYBd7TzGB92VeornUO9VRhtNtpn76I6upANKmbuu9wGO33uszXBliYAElo++qmK3acto04ALQcudafuU8io4kNIpt3mASstF51JLnhxYNhbysnq1AXsptbJJ/CBifDspijVADZa/lm8wqRSfTPMGugbj77o613MOUEAAxA6D+ZWejUeCbe49FcTWvStdTrGvUlrWiQTutLarqzCT7BMGIn4mFzKj6tX2HSZ/KCtvMWV+VhN5b7gP1QdHR8xMQQZzETPh4rraWv6uqxp3MEE7leb0+pAqta0gOI5mOO5O3vsu9Rd/WVKT6IIZAc8nYja/dXlnp2o8wog0y29iNkcFdHM7M3XkeL859JQxh5ectuBcL1zMryfGRHpRR6ksVHTbw6s4Au1Ncg/71XruGBuiruLnkim43qHYFdJnNyi6r1zSdBXm/wDbd8ig8nwPSN1deoyt7TWgEBxXp28J0wAhjJ3kT81wPRls6ur/AMAvVhkhKjj8b0VGlwus5rWAiMNA3Cx+jNFjtPUDrEP6dl1OPsjhFfy+YXO9GL063/P6JPhXcbQogfmPms3GGUxwnUkD8hW4NWPjAjhGq/8AplFcX0X5QK4LZ9pq0+kLQBTc0QCCCQMYWf0Xv68/7m/quzrdKNSaMtlrH8zr7AH9bKVefrydBpJAdacSFeaXtR+KPiuzqtX/AFQNGtp5pzAcueafq3hrZIGSVzjtec+rdPpueGkR5YXRZpmMaAAJHZTQ04BJMziFoeA3KEIBA7DZHIsJS+sZvMJjqdPTFiiq3MnISOYAlrcRpD8Oe4WKpxSnN5PWyg1FjZk7IWGMKmnqmVbtkeSYuDW8xMDug10TPdbHCWtm64zOIMaS1oJO0BdLSOqvph1SwOArz9Z7+PM8dvxSoOnKPgvSMyvN8X9rjNQR+do+AXpmC5XZwWAKQoocKDk+kJjSUh1qT8Cm4E2OHA9XlV+kdqFBu5efgFfwMRwun3c75lPwdECyKgFkSgBsvNcU9rizm9XMb74XpSvNakc3GzuDWYPdCD0b/wAUpgg67lAoCgUUCgnyUU2UQAqeKKiAFc/i7uXh9Q9YHvIXQNwuZxy2hI6uCCn0Zb/crujAaPmvRLh+jTf7NZ0ZfHuC7mEqxClKJQKiggUT2Q2QBRQoHsgikKbqYQFTCV7202lzjAHVcXXcWcSWUDAGXSpbjXPNrq19bSoD2zcdCudV4uTIptid1yPWOe6XOJ7ynY2TK53uus/nI2HV16okvgHqVW7VOpuuZO4B+irddsA+UrK5sGeUAjvlSWljo0uJvaYb8Dn3rp6PiDNQeUwHjI3K802qwu5agid4Tva8Dma72hgjdbnTneXsQQRIUIXD4XxGo6KdR0kYkrt03c7b53W2EIQRIQKoGFCiUN0EQKh7IqAKeCiioBRQKk9UEUhRRAPFRQqIBlTdFBBCgUSogEoHuiogBQR80ERM5UKkqIoZUlTF1M9lB5SkedrHATI6K2qfwtBMm8BVaG7YF46q6rdxdmLAJTlUSA4yYAGSMKqmIYBcDaVHmGvkzJjKdghoIuSBAO2fqqpqntcgEiHD4EfoIS1fZwLk79kYlwg4deyWrkQZjM90B5opAzAE2H32WelZzQbzJ8Fc4/2m8sGLlVNIDmuBmZg+KIlSHVabjkC9lTV/1SWiSAT4z+4VgMvac5BH33EpK3s1XAOmBn3/AMoFrH+2CLgE7dwqqhBdBNo9yet/oATiCB7lXEtadhnzn6BUVuu2Ac3Pl+596sBBdygwMwFUHCQCJtEdZ+/erDa4FiJ5oz8+iBKQmpYRPxlaqPtXN+Yznr+6yUjzV4FgJ+/gt7Dy0w6IgSAN8IRGSS4nE+/7N0j/AGWwRJcYgK2A1sRcbR0VbnACSZIyQsqV4mACT1+/BZ3XOb9VYTZ7zvYKgGbg+cqoub+CJzPxSgy6AIAMlTmiTiMWRA5QGC5OTOPvKAzAMiCbZxCDnQLCP2Ue6CGi56ffdI72YBvGUDUzLxAm60VbQDYkTCXRUi4lxuAPeSrNX/quAEBsMF/BStSM9y4TFhttK0PH4Y6JaNMnmqG4OFHGWtjY3hSq6/A3zUaHXbylvhK9hTg02kbheI4LWbR1RDiG8zbScL2mlc1+np8jmuHKMFc7rpPg1GAgwIKwVKMmwJhdNyy1RBnrustRjbp2gzgp+UG36K/ktZVkIOdrtJ6wQPKyu4bSfQoFjtsLURIuq222sqfi1pl3iuZX4gx4qad9LmklhAOV0cGcLj8MosrcRL3uBuXhs5mfqt8ufbsaKnWp6ZrK5aXjBBm3nCtd/qsPYqw5VbzDmHqfqujisCgUCgVBRCARCgOUQgEcoCmalCLcoPJ615p6yvAIIquvHcre+o9tMEGQMA91i4r7PENQAJ9uY8QFra/m04Jgki8LPTXLFXLXcgJiTDgDmP3TVa3qtKC27jIBBWN5PrHMuAMGF0dNpmU+HMr1xzB5ljIzH8e5Z+OkmuWzneAyJByVWxwPM02Izfouxqmsq0w+jTFMgQWxHyXDrVA3UFwBABv2+5hWU65xYIBY0HkF7xmVdSqNbTkEuIsXELMXBwLBfdrveo4ubAfYC4k9FWTvYeZhqHkadyc+H3CbTuirIEdp2P3Kob/crguJIaN94VrBJJJIBMnt9wopJlxJvuPvzVNcnl5R5rSKZJJ2Koqtjm3UVr05DKAA8zGPd2MKU3imHOaDzOES7P7e7xMoUrUmh2M3Waq/m/CPeUDucMATHbMo02gU+YNBk2J++0JKVIuPtTGbLQOQGHEg7NH7ogaYu9Z617jysEyRmf2EosdFVjjJ5qjoPh/KElxDGgDrA+/FJzg1OcXZSaR4k/uipyzTAgEMMSR7vovRejtYtbUp1PwtIcHE4n+F5um+7oEgi87x9ldfgtdlKu4GxeAC1xs6VYzfj2DRa0QUQq9M0s07GOPMWiObwVp7Lbmdi8pxu3pNp+5Z8yvVsN4XlePCPSXS9+T5lB6OmPZFlXrb6Kvaf7Z+Ssp/gCGoaamnqMblzCBPcFB5T0ZH/eVNvYC9e0WXkvRtrmcQqtcCHBsEEYgr1zcBWjm+kNuDag9APmFy/Re9Kt/z/QLtcZoP1PC69KmJeW+yOsQuN6LD+3XBEEPuDthJ8SvQtCycZ/8AhGq/+mVsHdUa+gdToa9FpgvYWg+KivP+i+NR15gu7rHPbpXFtiFxPRlrmO1THjlc14BB2iV6FzQ9pa64OUq83LrzGoc9wDedzAG7HK2aWh6/RCtcuB3GYWh/DqdQvDnRy4jIVuhou09JzHGWZbbC5R6urLE0rS0HoVZUEgjKZjgAQPcgVWHN1LXNmFzn1qgdBEDrC71SkHC4WKpRiQBnsormP1NOl/qPknZrP5VQe+rUIZzAC9xC1VdM1xlzGkjq36q+hpiGy4XOJVFekZJHMLocV9Y31bGy0GZI7R9Vuo0Q0ybqa7T+vpCBJabKDk8JZVrViBTJDTcFxk/fivVDAgQOnRYOF0xTEdFvyunLj28nxD2uO1O9Vo+S9MwXMLzOq9rj7hmdQ35hemYFtzWKHCMIFQcT0jxph15j8lt4QI4ZR7yfeSsHpIf7mnAN4d+i6XDBHDNP3ZPvlPwbGolAYRKBXLzX4uOdjqPkQvSleZ0nt8bYTvWcfdKD0jsohB2UdlAUD2UUQRRQqFAOqih7qSgi5HH3RpqY6v8AkCusVxuPukUW9yY8IVGz0cbGic47vK665vAW8vDaZjJJ+JXSKlWBKGVChhRUNkJRiUDhAEN0SogAHVLVqspUy95gBM5wa0udAAyvNcX4ia1U02H2RkJbi886nFOKOruLWGGD4rmtJdk2CpqEnw2CjJFjZc813npqa4AThE6iPZbnsslWryiBk7IUySYFyfgnivk3B/MfadE5ARcCRygW6gKunAu4haRU5mxTYXDxhYVkqUiyCQe0lW0qvrGwT7QxbKFRz3S11KI6FVMMPloFu61HOxb7dKqHNsDfK9Dw7VivTk2Is4ErgOfI5Tbmwhp9Q/TVuZrojI6rUrHUeyyJ67pSqNFqm6mg1wsTt0WhdHMFCooVFKVIRQlEQqKKKqiEKeChUEU3UQ7jKoiihUUA+ahUUwqIUFJUKgiGUZQKonghjJRwoVAO6hwp+qEIJ4qKIIPMaVnq6cuET2QqPgiLE5EpnuPNHwVLjNRogx45UlbxW/PKTE3t3/YK0vgANtJseirIgl7jAOTGISzzUXnAGB99lplcLgEeP35Kuq6OZ1yDE26R9U7cNLcHEb/YVNSzSegkgjx+koLX2puIECOmfuVnabWwD1wrajpmMH6D+VQ32mkHIPyRBmS4AXH4R1In9ErhzVrzBvfaI/QKVDykHHUz4/VMACwOwS6DboZ+iBK4inAAEt33x9FnY4ta12QBcRkBaa1wY6YWWneiZmADugR9q0ddvvurWnY5LcR0H7/qkrXIJuQbps3FgP1lUV0INUkCCdjtK6QaSGgyIgEeAH6lc7TXqwAAT18l1ph1sxPhP8IKqrrDoNpzCzF3O6MAbJ67pdygyTbKqcQwWzvdRSagw0NFughIwA5Nm90r3eseSDA+StY1rRJt0EZRBm/KLkZgdUR7DTBvuZxP7Kue0EoTyiIzlARaSTc2HZEN5yNxulaSRAyfitdChyN5qggnqpasjZp3Mo6cxADPaJ+/cslCm/UvgZN5hGnRfqK4ZTBIJ3H3sux/Tt01Dkb+J34jGVnXTHK1bwykaNESGC7gFlp1OaheDBgd/uVv11EjTv5RgbLkaapLS0+IVjPToUnS4Abd/vqpVq1aVSWS0jpZU6czV5hgXI6LdX5COYiSOpXTie2OvhKHG9fQPs6qrHRx5o966On9KdQLV6dOqBkxBXILAZi09BCR2nvIMnuut/nL+MTvqfHrtLx/Ran2Xk0XHZ4t710DcSLg4g5Xz40ntu1dHhfF62ieGOl9HdpOPBcev4/47c/1/wBepq1OWxVbHybYVFbUsq0w+m6WuEyEKTpEzC4e46LeIV/UaCtUBghliTuf3K8vo9TU0+oZWabgzldX0g1XLQp0Blx5ifBcRgE5hb5jn1XvaVVteiyq3DhIUqCA09D9/Nc70e1HrdD6s5YfmujV/D4fpC25nUCKgVBCKEKSoDlEIBTKAhM1KiCg81xsFvEa8WJDSD5LNoa0ywkGWw0QtPpF/wDECMF1IEd7lZuFiAA4e1sQl+LPqiu3+5zCSRvOJXbqM9ZpdA0CwZPuA/Vc+pQJrNm4JuulpSDowCINMkW6H9yuVd+blZtSKZEPqcoGQBPyXO1GiGppCtQkgHlIIgyP2K1ailUbPs4vMZV/CSarajHkQ2DEdZUjfU9OCNG8GXezGQVe0B9PlcIgZI++q63EdGDLm2Isb9JWOnSIYHETOxGVrXLGR1DleHtwDeBn7lOKZIC309OXNvgoGgQ6A3Cis7aMd+yzail6s8xsD+q67aBMQIVeo0JqCQ4yNoUVynEmlB3VLCRUhuBkRlbquke1txAGAs4oloMiJWkxXVrvAIaQAMwFQ17jaYHgnqNkxsLkhSgwEl0+yERYCGM5WQCcyVXUPK0MAsDLiew/dHmImMnBS8rqpMSQMlEO0EVGcsXge9en4bontqUC9jW0xLrj5+VukLHwLgp1DmV64IpghzQd4P7L1rWgOJAhakZtFrmR7LgRtBTJS1pMwAesJh2WmDsyuP6QUGOqaWsRD2VmAHxK7LBdeY9J9dUocU0tAwaLi15HQgoO+2whNMquk/nYCL91g4zxnT8MoxUJNV4hrW/NAopMZ6QPc0QX0QXR4rrAwF5zg/EDxDiDaj2Fjm6flcScwRddbT8UD6/qXUuUmzCTmFKN5uLrkaCk1nEdeGiAagPvAXT1dOpW0bxTPLUiQQei8TpvSOvp+MV3amkBQquHNyj8G36Kz2PajCK52r41odFSa+vXaA8czQMuXnOI+ltevNPRMa1p33Vweh0zGji+uIETyG3gt8wuHwjWu1Os1Fd7Q3nDIAPQH9QtvFuIHQaL1rKfPUc7kaJ3M/oFCLWsJ1lZzbHlFwqzUqnmDwAdiCjwl1WppfWV4NR2SAhrgW0y4CI7rm7z4rZUkmTHS6uDu8H5rm0ahDoN+62sdNz8UVc509lRUbzdlcYIslMCwyorOKQB5nX8Ur6rWnlAknZPWqRYELA97qNdlVzCWjJARXV07eYe1YnZWOoggtBvsVzf+s02uAYwkHflV41zqhtYjKDXprCQIIyrgFRpXcwLjaVoC6cuH9PrydT2uPnvqPkV6ZgXmG+1x/x1B+BXp2Cy05rBhQqDChQef9IzOooN6MM+ZC6vDhHDdL3pN+IXH9IjOuYOlIW8SV29GOXRacdKbfkEGkYUKgUKBSvMcK9ri1M/7nO+BXpnmAT0XmuBX4i09GkoPSE3RCByiFBFFFEE7KKFAoJKCJQCCHquFx0zXpCfyk++F3Dhef406da0dGfMlUd3hDeXhtAdWz71tVGhby6KgOjB8leVlZ8AhRFAooFAowgUAmUYQARmBJ2Qcnjus/p6HI0w52F5gO5sm5V/G9Ua3EHAXAwJWdhhtrrNdufRohskeCrc/lJOAE73TtELJqX8o5dzlWRergSaj5mAMFaabw0crd91ia6BbKtpuLTJyrYxK3sIFzclaabnPs2wCwMdPtOsB8UTqHuPJTPKBkrleXTyba72tHLMk79Vie1+QwgdZV1LkpjmNydzkpq92SB8Unpm+woOLmQ4XFxOyrryKsiJPQoabmLiD8dk9drnRIxmy1+s/jtcBqyxzTlpHxXfPVeb4BH95pyYhejbgScbLbnfqHsgiUCgBQR8VEQN0MolRFRDdQqIIgiUCgiih7oYQFBTdRURAqd0UAhAolDKCIfNHKBUEQ80UMoJ8UFDZREeZcIcZvHZUF01biAMq7UP5QTgHKw0nF1VxO46ffVZjpV1Yy1pAgCT8vqkcSKHITHN9/NTJqYAOI2+5QqQYvYdey2wt0929S0WjvCTUOElkwLzAzEfVW0zy0nECJP381nqGalgBOCe8fqiibgzIjcjt+6rp3qgbH7/AEVrsvIuCLXVDPZ1NMuO0BviT+hRDaqwkCRzZRaJDTgEzE/fRLUBdRY0GSSSZHX9ynAgMbMWv5ygqq/hdAsXfi930VFMTTccEnAHTw8Ez3E0wARBPP7j+yDLU4Fyb+Fj9UCES2SJJz5Jw0ENHNkZj76qt2HwcGbDw+qdosycnE9yVQdG2KhcNvh9yt7swLAD7+CzaBpc4kixNz4KzUPHMQ24dnuoKHOJcXkxOFQ98Nvv0VlR8eyBjPdUhpc7mOTjsio0EGQ2B1Tb323UDQDbI3lC5xcDZNQ0xEDwHVKL3cCe6voaY1OV1Q+racOIgGO5WwaEimQW8wO0m8eHa6mtTljpVKbXAkFxOYC6DKJ1LgGmGjYiJV2lpsYeUBjSD+EH8QPvW7+o0zPZ5wXDIGfcs1uH0Wnp0RLW3OT1Wfi/rqZ/sslxbZwPj1WinqADzCjXIGP7f1WyoKOroB9IyaexEEe9ZV4rUaiv+E1nk/m9q33ZUUqFR5hogm0nuu/xHhzW1xWAkP27hHh1Bor/ANxjHNNjIsPrbyXWfHOz25lDS6gVWMFEue4xNO8/echb9dpdTQu6nTAHskl4v7u69Jp9JQpgCmyGDYmcrg8Vf64tpioHNDnOBGwJsPd8Frj/AOmep6cwvePxNmOjh+sIHUBpg0qhjo2flKvbSptuRPco802DYHUBehxUjVMGaVYAbliU19M/LuQ7c7SPmtQg7JpkRt4ZRR0FUgerJluWkG3wXYoGGiTE91xGsY13MxoaTu0RPuW2hqQdRTNR/IxtiAOq8/8AT+d+x247/KGvca9N1N4cCXSxp2hcl1J7DcSOsL0Gv0zagZqKDw+NwVo0Gjp1aBNRkk5kLjLY3ZtJ6NsNNryZh9xfouzUux3gsej0P9LW5qdQ+rP5SMLa67T3XSOdMLgFEJKZmmPBNlEMFMKBFBFAoiggRCCgyg836UNjX0HdaZHxXO0rw2o0NcbHE5XW9K2+1pnAf5j5LhUnua4OECDkhB3Xz6ycxiN1t4fTJaZEA7LBoT/UkNAiLYyu/paIYyAFzdpfTE6hR08w10H8s2WLTMfp9S8U70ao3F2xP8LrahklVO0xdTlrjJ7KY15KqunLmkm8jdcoEmoWgQRsV6PkimAc7rLV0jHVPWBsO3IVRTTogNEiCgaTQVoIgQNlU9smyiqXPZTsYAQ9c0iGlJXpc4vMLBU0wBvJHjhQaqjyc36SudqAZMuAHdPqqLTpSaIPP1aVzaWneHw4uJAyTnHVaGhmj9cbVAB0Byrn6P1YDG3J6YCbTUQ5oj2SNwujptM+pUZSaZLrcxGI/ZQcYaR4dcEk/haB1Xo+GcBZTo03ahoJNy0jErpafh+m0zg9rS6oMOJWrOVuRy66/wARrWsbytAAFgAMJp6JVMLTBoRbbNkswuVxniT9JQIpmHuweilq41cQ4zptAwgv56n+IK8hxDXP4jXNWu1pI/CIwsdWoa7y4mScklK0meUZOJKmtY72m4+aGkLHUyaob7N7OXmNTVrazUmpXcXVHulxO0be5dikyi4ere+XgSSs+opAe00Q9u3VOei8un6M0nerq13ZP9sHrgldYaJ+pqhwlpmxB+K5fDjq9Hw+oK9L1VFvtNcTe8bL0emNQaZsO5qj7B0YCl+p+NQqcummo4FwEExEr57r2t0/HdRTFg48w7yJ+Zhes1pedS3SseQG5JOZ/lef45pmDi7ahMsFISYyQSryljk1NI/U1g8khgAa0dYmw879Ff8A0jNJQ5Gw6tUMEgYnZWte5zS8Q0GzQNgP3SafVBuq9syYIBOx/hb2stml1LeH6llMu9kgAnpCs4hrqmqq06TQYJlrY6zHzXMfp62t1dNtNheS7HUj79y9pw3g4oOGo1Qa6vkBosxZ6b5xq01L1GlpsOQ2/isup9ppad9lvquiZXO1DoMnCw6z45Lwab4xfC00K4m94VeqHMeYZCzh0ZcCRudkHVFSVW+pGDJKws1U4BJHU5WgOAbLttlFEwDzPMnYKqvqwRysE91mqGtVJDAGk4Lj9FTya2mbupAdeT91FgtLnuMtMjMha9G91Jp9YbOO5wslOtqmugmnfcXWhtJ5rg1Hl5G3T3K4dena0ggGLgLQFTpaXq6I6m6uC6z489u15LTe1xwHrWf8JXqGYXl+H+1xlh//AFjz816hmCqycKHCgUKDzXpD/wDER2pD5legpDlpUx0aB7l530gM8Qf2YB816UCAB0QOFCoFCgq1B5aFQ9GE+4Fee4AJ4hOwpH4kLu8Qdy6HUHpSd8iuL6PNnV1XdKce8hPwd8ZR3Q3R2UEUhRQoIgUUCgiCJQCAFea4uZ4g8DZoA9y9Id15vWD1nFXg3l4b8lR6yi3losHQJyo0Q0KFZaiQgcI4Q3QAoIwjHVAoVGtrCjpnuNiGlaXENEkwvOcf14qA0KZmfxFSrzNrzFV5fWc4ySf1TMfFzcBI4+0emyRzoAA2zCro0c/NvYLFXfz1zBkBaacNEutKyuoltQhokTurE6XMZDbmPJNzBtztsUnq38shrgPBKRe9z0T0iw1S62OwKtpv5R93WflvaAtFDTuqEcrSZ3hS4sX0i6o+AJJ6bLot0sU4yTm6bSaUUxiTuVuawC0LnfrTBR0PK6SIKetTFGk6o4wG5kLoDGFbp6TKrj6xgcBgEJJtS30zcGoPDDXe2A+A0RkLuCxvgJWUeUgnIwIwrPLzXRy+0CZQNlOqhVAUUKGcKCFCUUCgiiimEEygoogiCKmEAKkqYUygiBRQQRBFBUQoYUGboqAROMod0UD1QRBGfsIIPIuqCrTEwZsD0j9wk09H2nOH4GtgdsJNFo6+qDWspucSBDQesn9YyuvX4ZU4foObUuAe6A1g2v8AQKNuU4wajgIA2G6FQcpp813RcR99UHRy8hsCb+ad8EscY3IM3M9Y8IWmDugN5dxm/Wf0CqJJIcIHtRCam7mcHA8wc2Y8P5Si9MtAmD16x+iKfkBaTkEFsH77LI6TUqFsy1hEz2AWsGdPPR3y/dZiOSlUJMG+D2+qIZ8BjS10QYB8JUJh5aZMQQkI5aFMARB2HSFOYesuQCIbfoRO3igoc7+4ATMNIIA7/VGmfZtvNhvn6AKku9oOzNsYv+yLTADRvi3U/UKhniCRYADfufoE0lrmgCIGJwq3N5vWEYmDO0fwtFFnrKgIAPecfcINNECjpQTYj4yslR1yQZJx2lX6msAeUYG3VZGjndiY7qKgkiSJ7ItY5xhoLicQFbSpte72nQBkBdfTUmMbDRAPxWLcanOudT4a9/8AqEjtGPeuhp9GykBytv1IWxjAr20vBYtrpJIzU9I0O5mTTJyWGJ8Rv7iubxJ76NU0KZaATcMZFx/O0BeiYyOywP0bKvGQ5gAbSh9QE5JmPi0LXNxLNU6bhU02u1JdVeL8rzIb711aVBtJvstAHQDCuDQEuody0nEWgbJoofqGMkCCRtKr0TqrtXVe1oIe0AgkwI/Zc+o95JptaHAu5gYvddnh7RTpgb7xuofqhmkqv1j21muLKcZMh0/fvR0emmq4xIldZ16ZIEkC3dU6KnDeY2AwSt8J0r4jVp6Ph9RxMFw5WwckrybqnM4uO+y3ca1/9bquWmf7TLA/5d1z7DF/Jen+fOe3n661LutgBMB0+KBtjdCenwXRhYBOPepE+CUHy8CjzRk/FQNMb36I5SyDfKkoqxlR7DLCQe266Wl4tUpN5ajGuHUWK5QM3CabW+azeZfqzqx6jS8Q0+p9kP5Xn8rrStcWuvHNddb9LxKvQ9kO52jZ94XO/wA/8a8noKf+mB0/RPhYNJxKhUby1D6t3c2v99l0BcSDIOCDlYssB2RCARCioFFFMICphAlOyjUqCQIHUlBx/SH/AE9Oc+2W+8H6LmUaT6xFOmxz3HAAletq8Mo6gMGol4aeYN2WqlQpUG8tGm1g6NEKaOPwvhlXSAvrwHu/KCug0cphWvdzOPZJ4LFvt1nxnqNl10zcWFlKmVGGREoouvlVPFlc42VL3bBFUkg2KRzQFHGCkc6VAroNiFmq0gbjG4VzjGCkJnKisNXTyYA8lUNIRciB0XSiNkDBscI0zUaPLE2A2C6XC6fNrWwY5Wk+Kz8siALdVs4R/wC/X/wP6Kz6z18dJ7Xt/ELdUvMtqrqUWvFhB6hb8nBn5lOZVuDmO5XWKIWg7nQ0k7Lx3pBqvXajlFw1etqGaTo6LwGse6rrag/3LPTXKmkxxa4gx4rdwzTeu1Ac64bdUijUY0lzC0G7V0ODFoqGYBcIg9ljq+m5GLXaKtT1L62mZ7Iu6DEJaFV1Ue17Pdd5ukNas8VBFM91jpO02oc8UWf26VSCfDPyhJfRjpaZn9ToaNCs/mAgVOwF/kF6IMZSpyIa0NjwXneHF1TUPkUzzmcwfvZd3UOZUo8tR4YMmSrGeucYm06dWoXl0g4M5XmOP1efiBpsjlYAwAd/3MLu6jW6bSsaTVBaWy2Lk+5eXr1m1dQ+q0EkuLhO0yt8xihUPL7IsAI8VSQxjpbd+5nCSvXDZa0y85d0VFMlrSSZlbZd/wBHNfS03FWitADxyNd/iSva1HWtdfKXui4MHYzhe19G+Lf1+j9TUdNakIPcdVjufrfHuutVdeFjq+1YhaqjZMrNVEGRlc47MNccp5Tcd1zarxTcQQupXg2Oe65uoZzNIBnwKoqp6hoNhC0CtzCAZ7TlcmpzUnwfmno6gtdIdAH4id0xHXbzkwRbdUauu+iI5SQUWamaYIkA/FV16/rGuBOLDvKyqzh7jUHrHGD0IwutoaHOed2JnC4+mc1pDQZJyAV6LSNikNifgtcsd1om0dFBZSIQJhpJXVxeU4Ux44nRc5pAfzOBIzYr1DBZeY4M51TiFJrnEhjHQJxP7lenaLZQOgUUCg8txkF/FK0NJALGkx1AXqN4Xmte954zVpgnkdVZ7PWAF6aLoCFCoFCgx8Utw3UTaaZHvXM9HhFTUyIIa2xHWV0ONGOGV5sCAPeQsfAqj61TV1qhlzuQSB0lPwdfdEIBEKCKbKKIIcKKIFBCgiUCgVxhecb/AHOLjea/yK9G/C4OgeKnEqDOQAiq9/N1n+EHqo9m6EymiyVRqJKG6KgQQXUc5rG8zjEJalQU2zlcjW6skEk27qW4vPOl4pxQtBbT336LzlRxMuJknqr69Q1KkkyTus1W9hkrG69E5yMdT2Rm6qJl0m87FaNQ2BbKzbgdF0jnWptN3quYiW9RsrKenDqogSD8VNPr6bG+qc1weLCBYrp8PohwDj8sLI2aPSMbTEtElNV0NBx9um0nuFpp2FsIvp87bGCpq45p4fo2mQy/gna2hTEQQOwVWto6ql7VJ/MBkRhUUtVqSeX1cnqQmDp06tF34HA+asyFhayo6oC5oE5gK7Veto6eKQl5t4KC9zwDAkk4EZW7Q0nNcOcQXGQOmVg4Rp64f62s5rgbEEXBXdpt5ZJFzutyOfV/BNjdITJgJ3XSHsqyGFFDm6BVEKChUUEPZCeqKBQRSVFIQDdRRQIIUD8USogCnip4KeKAR0URQKCIRCJQ8EEKCKGEEQNlJUygAUyjKCI3cM4XR4fRDWQ5+7iMlcH0o1DX1SxtwMg7L02s1DdPp3VCYjpuei8RxN01OZx5nG5k73/jwSemo5hn1lNgJE3I9/0lLrqnswMjJhW02F9UuOTbGVn1Dmglpgmfl/JQaKQDG8gN2MuPAKUrW+ZxKXTEuc9zrlzTJG0Aj9E1IyQTuBPb7CoYtjSERJLjaMys9ZvMSCIkfX9QtZbNNrOubdfuFQ326ZJMRYx5fVBS72mBovm/34+9LWDWik43L3Qe2f2Csp3m0y4wI6/wk1bebTB0zyn5/ugwvBa4t3Dvv5p2xzNcbAnH34ptW322VBAFRs2CqBIa8bsvbJ+wqguqEBwaAA517+K1UHFlMuJicAD76e5YmiXx1NpGYWivUDKQAIJCBKtWDYwTt0+4QDy1hcTcY+/BUk80TfdW8stAODi6gv0ToqxnmwYXd04jNh06Lz+nsBAhzSvQ6NwfSa5okEYXPp15bqbZuLq5rQBbKqpti4t2Vze4t1WWjt77qigI1mqcfzckeQP6rRtZVuBDuYdII6x/KC4ui4PmqKlQOfykwOk5U5XuEAET2+/kq6mkNRvKXOHcHKBKdBgHO4zHRW0tRSDobUa4ixAOPcqhoXD/AFHF4HVWUOH0Xe2Ww8YIKK6NOqIBByuNxrjLHN/pdI+QbVHj5Bc3W8WedS6hQqctEHla4fmj9/CyyVGQ4HE3mV2/lPfty/p169AHRgxPRM2TefMpN4Ig7qzAthet5kJJMHdGYSgkqb7QEDTuVC7y80pPVA3woGLo3UmOyQ9EZhQWB3ewRDrxmVV4WTNPVFWzCLXRZVOdt0Rad0GhryOy26TiNXTGGut/icLmh02Bwieom6ZFeu0Wvpaoco9ip/iStcQvGaesWuAJiN16LhnEhWApV3RUH4XT+JcuuM+NSuioTCo1Gu0umPLWrsY7PKTcrZw8M1FMV4JafwyI81zVKOndUPM4EN6dVuAAAAsEC6Epes2rh0j3crbZSmpAkmAEjjKzas5CYSygXQUCYEjIwsuqqq7plV06kG6lVyzOdBkGFRtc61lnqO3CWnV5mwchLUPRArjKQ3RmcKIK3CbFKDFtk7rdlW/uooOdFgqNO41ajibBphXESJF+ixahrWEv5nMOTymPko3HSZAxgrRofZ11I7THwXB0upcaL6oe9/K4NbTiSepk9vjZdnh3PUqMrFpaxpmCIlVOp6ejUlVtqB7Q5twU2Vp5sR7G1G8rhKwiWnlORY+S3grFqBGodG9/v3LUA/KZXknabTnidbmqBoDpknr+69JrtWzR6YvcZJ/CCcryOoa+s5tZwDSXFzjJM+Q9ytmrzcdTiLGHSmIAAsZXGpvdRfTLDcm11C9xLmUw7kOG8rhPe6lJvNqKTSYLXXB7rnecdJ1r0VbUGnpS82JZjxXJ4JSLKbg6we50HrC213+sFQHH4RHZYxVZp9HSaTNRrnnlG0n9k5mzE3LrraRlOnUNWu5rKbbyTGFi4rxsVyaembDMF7hcrl19TUrmajvZGxNgsdSs0GG3PVdeecY671Y+pu4wT8VQ+sTZth0nKV7uY3v3VZOey25lmXmbeKYu2FwVUDBk+9EXQNMiCr+Ha2pw/WMrsuB+Js/iB2WfxQIm2OhT7CXK+mafUU9Tp2VqZDmvEiO6SpfuvGcA4wdBX9TXcf6d/wD+BXsw4PaC1wIOCD1XG849PPUsYa7JBIysNSxvZdWqxYKzL2UVzdVpGVjzYI6Fcx7H0qhDgLWC7pbPYqHTUq0NeyT1RHFFcktBP4f1/e6VtUuDiLy7C9EeDaarSIIIP+Q3+/JeXe80qz2N/K4tEjokmp1cbxXGnpGbvcIAC0cO45qNJDHONWkPyuNx4fZC4/MSZJknupzRfddeecceute80XFdJrAAypyVD+R9j9+a11DFNx6Ar52ysWm2y7Og45Up0zRrO9ZTIgEm7ZTEHgAnXjtTP6L07RZeZ4A2OIOBsRSPzC9MzCUOMKZUU3QeW1HtekBjeu34EL04/EvMD2uPjvqPkV6cfiQMFCiECg5vHTHDH93N+YWf0ebGmru6vj3AK70gMcPjq8fBV+j9tDUPWofkE/D9dQZR2QCKgiimVEEKihQKCFTZQ4QKCuramT0XC4G3m4nSJvAJPuXa1Z5dNUd0YfkVyvR5s8QJIxTPzCD0+yG6JwgFGoikQJOAjlZ9dUFLTOLjA8UPtYtbqmmXOMUx8VwdVXdVfzGwOyOs1fr32sNgsz3wO+65W69PPOEe69rd1W1vNLjkKPkC+6I9ltjKqs9cTY7rKfxAATOVpquBmdsLKXTUABwukcugInUQLXXq+Hsii09QvKC1cHEL1eheDQbGCFOkjWLK1lS11S49PcgHQfqsNRe4hwgG6rDGNvA9ygdN91VWLgAQCQD7QCC9o5vwjCWq3Yi6DNc2Q1tJwHWFZTd67UtZGbntCpfTfoaPLTa0/wDJaiZJUoN5afMclSbTsVtxAlIcpilKAGyB7IlA2QAqZUKmEEUU8UCghUKKHwQQoIlRADlTsjuh5IIhhQooAhCMIFBCgUfFAIIphRA5QQoGyJKGdkEPZA90UOiBdVqDWqF5EU2GGXyfswvM62tzVOYgOJOV3OIVBQ56bSIptiY/MZ3+7rzldxJBABjbxsP1VUrXFtOSbkTPS31ssb3AVGAyTPMe0g/xstNRwDw3JPtGRn7AWN/tGoXC5zHb7hBs0j5oS60C3nH6lWUrvBm3Ses/RVU3A0qgbYB7W2HQiflCuYYbJtLref7iEFwF5dkER3z9VlpAl1dpmBGB0j6LS8gEwb7eU/oFRT9mvVbFj7V+/wDCKqEgVDEQDB8P2Ter9ZRgjrjbKAbLnAmARiekfVW0xGmO09e37ojHUp82kDcljr2WakAXlp3tcroNbao0WBHylYXS1xcBBYcRkFQUxyGCJ5fv5BIXl7iTnYla6rGktcLgiPvzCyFnLUgiCTBj4fNVDNH4dvZz5lXERTa4RYwZSFvtX6dfvdWmXMIPScYP2EIUENfAsD2XY4Y+CWHAuPP91xfxEECfLr/C6uhcW1mgYNr/AH2WOnTl3mGQCDIV7TKzsEXGFa0zYbLDS8DoiR5qtrjEEpiYFyophYWwjzDcrnazXPpAijSdVIyZsFzXa3X1vwsYwdOZVqc671TUU6Y9pwHZVu1dBune9tQxF5EQvPubrXmS5gJ81n4pUfSo0aH+Ql7p/FnbwSReufHnWFhDiWtwDI+/it7Tz0J3F/d+y5tL2agB9wXSoGGuabHuusuV5/sK2+PmndbGUA3lcRkA5BRcYXrnx5/0LjOUebY2CTmk9PBMCDjKqIT5ISpjNioSooDM9UcXQ3uoLqAp2eCTIsnBsqFcfj3RaYylda4MQhKirC6MmPEqxjuZsb7KgmRCNN8OiUFoMGQYIWkVP7c79VkdZ3Y907qnK0AnOyDpej+k9fx8PqU/WU3N5ySMO7r3LnBogfBeI4LrDpNWCDAd1K9lTDazOcyZXDuZW4V9UE2KQVC4wLk4Vx0rDguHgiykykLXJ3K5N6DW8rZdcqovmQbEK187XWaq9wHUA+5YrcE3wlLomVC6WyFSTNkaLUM4WeoYEkwO6ucVS+4g3BQZ3OLHcwOFe17arZBuNlTUbIVEupulpghBsNkZhV0q7aog2duDunP4dvJAr3gDCy1ajyP7bQT1JTvkHKqL4zZRWN+o1rSYdRHYtP1VAqa7UPYK1BxoPeGF7BmTH3steoqsPs2J2suoHeo0GnaQGFvIHAjGJ+KrpFtLSUdNSZSY0AN67qjXa9tDloMMPdgAYWio/wBdVYynJcfwicLLxLQcnE6LmwQWTMXJH7JWdm5XR4c+rTHtmWnqV0RXaNiPJcqg00hMwFZSrVqxltKKZwXGJ+/BPbF5ldRlVrzAyFm1H+oDv/CDZDg4mCOiNUc55hkbdVqVi858eY9JK7X6qnSkAMbck4JXCZzNBFB1QB/4hy59y6nGqrxxCuAWObb2SOgC5zatKtWhzGUo/wASZt99F1ZKx7qtSa5e9jdibiVZWfNQerBBYbBoFsZITO1nqW89QAg/hDh+L78FgfrHahxJaGg4awQmam469TXF1OGtDSckGVjc4CXONuvVZhVLRBeXDeVKh5iJuBiSrOZGbdR7y+5BDRcBVkQZB8kxPlCQvv27KojjHc/JVHBvfrKjnzjZITP0QQdx70cJR1RJQMLQRfxUOLIAyjgX2QDNjld3gnHf6OmNNqg40x+F4yz9lwz9lAdjI+SlmrLj6IyvR1NPmo1GPBwWmfksuopRgSvDNcWnma8tcMFpgj3K0cR11N0s1Vcn/c8u+ax4On/I9Wabuhgq/T0XFwkQvMUvSTWMAFSnRqRmQQStZ9LHinFPRtD9i6p+ynjV849PrdRQ0OjfWrODQ0WE3cei8CX+trF5EFxLo6Sm1vEdTxKqKmoIMfha3DfD7lVssJ+C3zzjHXWrTYW2whMZwoDBg/NBaYCVGuLTb4oG3cjuoXSJAuMoO1wLWto65oqWDxycx2mP1C9g0QF83puh1t8L2/AdadZouV96lKGkk5G3yhSq6aimFFB5XSHm48D1rvPuJXqG5Xl+F+1xphN5e8/NeoGSlDDChUGFIQcf0jMaSkBvUv5Ap+A24bPV5/RU+kh/s0G9XE+4LTwYRwyn3JPxKfh+twwjsgEVBCiohsghQKJQKCIFEoFFZOJu5dDWj/E/FY/RoTq6zowwD3krTxcxoKneB8Unow29d25LR81fxP13XJY6J3CClwstIBdcr0hqubpQwCzjldhlNzsCB3V3qGG7gHEbkKWEuXXz7+mq8vO9pY0ZJGVVUHMeVg8SQvZ6vQ+uqP5gGMzbdeP19ejptS8UK7KoFvZMwseLvO5WaqeURMx0QLopXOcqp9cVKfM0zGwSudNOAZncLWGqar5noOyoab396d3e6jGGO60xUe2HNcPgu9wutFPkdYjC5Dmgtt+U7ro6N0ARYhS1ZHamQgBJk3IVdJ4e2QZVrbG6yKa+p9TUDSxxB/MBYKN1+mFnPgnYj6q2rT52wBKyark01A1a4BgwBFyVG5n6vr6unRp8zRLnj2QtPCfbqB7jLi3JXnTqBWd6wANeNh0Xc4JVBqOaXSRtOZ/eysY6+PTEQwAKs2EJy7maHDCVy24lSlMbpUUChuiVCgXsVNlCp2QRRRRBECigghUlRQoIgiUPKUEQRUQBDPkiVAgBQwicoIJupHVTwQyghQNsI/ND4IAeyihUxjCI4PEarn1nkuBvczkmP0ELl13BheRtDZG8rXWq89QvJP8Am4+En9lyq75sDJ5pkjr9hGjU6ge5rgDJxJzH8AJKgDSxkSSevUi3vT6VpFX/ABDGgunaRj3qvS/91q/WkH1bXAtJsqjXpz/ZqON5Mtgbif1+KcXa1oiRmD1/dLPLRhogG4HhP8oMPLUkmQSAO8x+qKuyTJvN580p9lriLFw6Y+5QeYdAwYxt9wlmRBxaD99gilI5nl4E2gDpJ/ZXB35SLB8ffvSAgt5yYYDDfFNABjB3PjP1UFTGS8zkiM9VlcJdzHrBjy/QrawyHEYBi58VjAJpucN8ecfRAgHNQYCZgkOP34qoiWgkX/NfcfcLWAP6dzdg6R5z+gWZxB5ptMnP30QLTvTIORgz97WVzWTSm92kYzn9SqqDeY3yRC20gBQDzcATBCUjLpWcxmJgWBGIn6roadsV2Dv9/NZdI0ikHDJERHT9yAtTHAVCReLSOyzWo7THgtF1ax4zOVz6VW1lex42WG25rgFC7mthUsdO6vaJyoiCm0C4ysWp0rCSWDlPUDK6IbKYUgc3Rr24jdPWaHPdyBrAXOJOAP2Xndbqv6zUl4ENa3laCdhP6mV7jXsbT4TrOpoPHjIP6leApj+5BEzm3Vb5Z76t9GxDgZn4/ZXSoGYIvK57McpsBcBbdK6RyixWqxGh/sNndZHVOZ1seCv1ZIptIsDud/vKz02gXxGy9PHWxw6mVaDsPNTFzZK0ycyo511tk2coTeCgMW96mDEz4ID23+aIMbyl+KgMKA57z0VgMiyQRN0wNrWQIc2UFlHXxdL4380U0xjB2SO9kzgpiZzfog4S2JQXc3NTB3CFd0NZ1VNF8eyVa8GoWNaJJMAAZlB0eG6eprdTTo0z7TsmcDqvfaWh/TUBT5i8jcrmej/Bxw6gKlUTqHj2v9o6LtFcO+tbkVuqcuWuHcKCox4sQUSYVL6bah5hIcNwuVakR7YMgwVW6CIe2Z3CnrXsPLUHMOoCY8rhLSo2zOovDSaZDgMDdZi4gwREbQt5tmxS1GsqCKjQ7v0TFlYC6RBKrcY7ytFXRTejUg9H/UfRZKtDU080nEbFgn5KLpXGeyod3UdWgkOsRkH91jr6nlNjA8VFad5FiMLp0tLWq6UVmw4n8u5XA01d9eqGUhznsbDxXsuHgU9MGAzy/fzSROrnxwansuIc0gjIIx71S8NORK9XUo0qwioxrx3Cz/8AStHM+p//ACKuJO/9ed4do3V9aKpaTTpe0TGTsFfqgPV8pMzkzlekZTZTYGU2hrRsBhcPi+m9XVJaIa+/1TF572m4FUpNpPpAj1jTONv5Tub63UOrOwfZb2A/dcSn6ylq6PqyWkvAt3In4LrVdTymBgYAU/G/H3pNa8udSoNMGo68bAXPwELU6o5gAGBbwXN0hOo4lUqu/CxvI3vMEq3impdRoEUxNRx5Wg9T+10F54jNX1VNhqP6NC26cVY5qoAJ/KDhYOGCnpNI0ZcbuccuK0VNexgtnohf8LxPhmn11Jx5RTr/AJajRg914QVW6ZtZ1c81VruUN5dx/C93T1L6pJAscWXzzXE6viNdwuw1HR4SV04uuXcxSXVtXXL3GSd1pDGUmhouTkpmtbRpwFW904XVxKTJAGAgKpDje3RSYzJhVizr3nsgtcdxgqtzpCUPiWlAmDlBCdokqDBnKU9/goLzKAgo4F7FK0yM3RPTogcd1Jt1Sg2k4Rnpv0QGeikzn+EMZQ74PjlASOnySXHgmPuQnzQJM7TPREWuG+8o56hEWQM0HcwOisFm5hIL4Cbx3QPMI+OUotcItsb5QR4lsBUh/K7lNwcwrwOl1VqGSOYWI6IGa6G5u0wvSeiVUjW1qYw6nMeBC8vTfzAzkjp0Xd9EnxxVozzUyPclHtCEDbyTFI8w1x6BZaeZ4LfizD0Dj8CvTjK8xwATxEHYUyV6duUQyBUCmyDhekrr6dv/ACPyW7hVuGUO7Z95K5vpIZ1FAdGH4ldTh1uHacf/AKsW8UP1pCKATKCIFFRAFCoigXxQ3TFDdFc3jbo0YHV4HzVvow2NNWd1qQPcFRx21CmBu+fcCtvo+WUuGesqODWl7jJPSyfifrquFrmAMlWU6IF3XKxOpnXuZ/fFOgLho/E/9vJJxrjLOHs9XS5X13CQP8e5UVs1mu02iaDqKoZOBuV57W+lNbn5dJSa1v8AlUFz5LiV9RW1NU1azy97tyVW8jlVxFmu4nr9WCK+pcWkXa2w+C4Nce0SMLqPIIgZ8Fhr04yIHZaisjHOY6WmRuCtFKuCYIgHMqosOcA4KBEWiOqWLz1Y1OoyZFxsU1OlAjKooVTTMh0dVc7Uk2YM5KxddZYcsc/UhjBJcvQUdHRbpnFzbht3YwqtBpzT0FGq5rQ97hcCZBKu1D3DQ6iRJ5ixoHuUxm9PN6fWVxqnuo1CHbNODH34ru6biHrKbXPpOBP+PUePdZaPA2upy4ubUN+cG4K0aXTarT6j1ddjSHA8lcCxj/IeAVyVnVtfi1PTtl1Cs4noAJ964Ot11XXV+epDQ38LAcBX8Uq062uc6gZYABmRI6eaztAd+IRG6eKzpt0NKjqNOWGRWaZaZ/EPu62aNlTSV2EgPpv3J+HvWfh1CqaodRpMqlty07hdulQGoBa1r9O8mYcLSst2x1dHXFRoBJEbHZaSsmnpRDKjAx43bh3da4ixMrX45FNkD2ROUpQT7KBsocKboIgUVEAhTdRQIIp4qKIB4IqKQgBQymhDZAMKR0RiECgBUUUzbCAFQooRKATGyB7I+KGEEjdAo57ISgCimVPJEeRe6KZAybkRlYWteXSbvmQOv3lbHy6S2YNgBv8AYHZLU5NK1wbBquzvHZG1NUAM9SBJcSXEDrP34KU2tpBjWiADaBjCqZLtbzuPMBJgflmfr3Vj3XveBgLTJq1aDTgTDiCen2ClaS1xpgXF8zcfxCFa9HmiSHfMD9Aqw8BwcTBI9rv9zKg1PdIBB3F1W1/4ibE/DP1SlxJINiMz5KtrjzFovPbMorVblpAugg8xPv8A0lMakMsIJEmTiY+iz6h3IyBEj2R+qbmBMk3GAO38qKtIApwDAaCZ++5VTgAWtDYDWyfEpmOL5Jv0+/ioXXtkmT2iY+Uoqup7NMA5JufCPoqDeQYJBM26fynqv5qjQR7IE3Hj+hVIceWeub9f2RD0hzVBAhrbz3v9Vp1RNLShpEzY36qjSN5qomQD9/IptdVD6gmw2jeZ+qBm1ORjGkzDZ8fuyvpNlsj4rnc0uINwQI+/JdjSM5qc4n9FmtRU/Us05ArPDJwTvC009Q14ljg4HcH6Li8ddOoYwYa28bEyuY1zmO5mEtPUFXx1L3le1pV4yTZbKeoB3XhWa/VUj7NdxHcz81c3i2saf9QGOrR+ingece8bWBvKtFYDdeEbxzWC3MwTvyqupxTWagclSu4NOzbSp4VfOPQekXFmVNOdJQfzFxBqOBxBx715wAtqAi05SU3wZNxh0D76rQWSwltwOhwt5jG6LjFQOFgcrRQ9mpfbKoaOemYABHfH3hW03XEWjr99VK1G145qcATOPv4LK4xYeyR0HgtVOMA2OLZWfVNh3OMO+C3/AC694x/SetK2wsQUoM9vNQWbIt5pOa9/cvS4rPBTmi8pZjCmfooG+4RF0s9VGnqEDz2TTbsVXzdLphhAJk/NTuAlJg2soXT2KKJKBMtugTsDdRpkR1UUAJday9p6K8EDGM1+pbLzek07d1g9GvR1+oqN1WtpxQAlrXfnXuBYQLALl31+RZBQKKRzoXJqFeTMwCqi6TYQeqsLryECRuFmtwJ5rOEqs0ADzUzBTEA2BUHsi9gopC4t9lwjxQcWxcEK3mByJQIabxCoptlpBCrf1BhXvY12Rfr/AAqXMIMh0+IlEUOc82JJ81WWtOWMJ68oVzmuGQCq3Qe3gVVVNEvAAgDoF1NNYFc+m2X2HnC6FMcjbmZyoNAdCZxtIVIM4VjHbHCJYdpkWWXiNH1ulMCS32gPBXOlh5hcKwGRa8oz89vJv5WVWVDcNMkgYH8J9U5pdNrbrp8S0Ab/AH6IgZe0D4rlVWiIMHyR3561boHNpaJjoh75c6epJWZ7v6jXybikIA7n9kz3crWBl2HI6SsZbUp6h9WmbuN5GRb9FGnS1uqbp6Nrk7dVztMKmoqlzqjhObD9ZV7tO+uOZ2RhXaeiGiDYhQa9PzMcAKrnTkGP2XiX0v6etVZkhzhMdCV7Vh5TJv0vheO4m8HiOp5cetfjxK6fzcf6MzyTgqsuhFzjF91UXTjC6uIl0m0FKT7WRdAuvPRK4z3VBcYdJ8lC6bpHmCD+iAPW8qByeuT8UGmQT0CVxS/lvugtZftCgMuk4QnlZbKNOwvndA9h/CkznKHnjujPa6Am4vjohEIfqpgoJKkozPdDxCCZRA6CPFCJxv1Rzn5oGB6pgeuEnb5BNMZQN2/TCk33UyVJg237oGF05bItecqvBkb90eYtuLxlBlINOoQdjI+/Nd30SvximBhrHrkVw1zfWN2sQu/6HUweIVHnLadveEP17AlV6g8tCoejT8irCqNaeXRVz0pu+Sy04Ho6J1xPSkfiQvStXnfRwf8AdVT0Z8yF6FuEQ6BRQKivN+kbp11MdKfzJXa0o5dJQbGKY+S4XpCZ4ge1MfqvQsEUmNGzQqn6cBQKDCKgiiinignVRQqIAUBlEoBFcfj7r0GjfmPuhc3Ua6NLR0LRIbLnickmfkVv4+8NrUybhrCffH0XAoy5zqrvjuT9yqjR6x1M8weWz0P0Smq5zuao4uJ/MTKqdcQcneUuLQYPZUaHYgTbchUufdVtqcruUyZRcZuDI+SCF0O6gpK4lpIFjkIuMXF1bSoVtS0mjRfUjPK2Y9yDCGyO4VZZGMdF1dNwXiFenzU9M8D/AHez81pZ6LcRqfiFNn/J/wBE2GPP8s5HxU5SMfNekb6I6uJdXoDzKb/2R1Gf6qn/APaU2GVV6Pah2pov0NQyWDnpOP5YI/UyunSoudVe1wAaH8wb3/m6ThfAanDdWa9Ssx45C2Gg2mFrpaIavS1m1Kj2B7rlhg/cWWarFreN6XSA06AFeqMwfZb5rzmq1NbXVfWal/MRYNAs3wC7p9FXg+zqmkd2Kup6Mapo/t1aLgNiSJVHCDYNvgpfounU4JxClc6cvA3Y4FYatB9I8tVj2H/Fwj5qo28H1R02tp1CbAwfAr3bKTKlMPgEncL5xSPK5fQuFuJ0TJ3aLeQWaq17GmBEEYPRLcWJmN078pD2UUClKY9kpQQoFEoHsgiindSAgikKIgIJCV1s7Iveym3meQAOpWCvxSg32W3QbmGW802KR1ek0S5wA77rg6vi7203sF5/xC5n/UXOs54A7lRceuGt00wKonwVrKjKgljgR2K8a573N5qZJm8A4U0+rrNM06rmvGb/AF+pTTxezIhA2XL4ZxcVoo6kgVMNPVdaJEi6qEQPgmISlAIURQz4oBjKByj5Id0EzdDdFDGUAPZRRTeyDyj3CkQTJeLX/ZZHaY1HEVjyA4DTc/fj2hStqY/02FxOOQTPmPqqP7z71Her/wBrBM/cKyFrS9zKVOwa3lsZFr+P3us5eyqx5YbtEZxj9Ep07AeZtydnFVWDj6uWkfljER9FUWA81AtGT7V9oH0CpMhjSSQDvOCP5WimQXGQCRsd1ncJDmETF7DEfsZQWCpIk9LiMfcq3TmazZMQQZ69lmpv9sECQTEdZ/YK9sudJMgCAQfD+VFiqo4mm0EyQSSfvunfU5ahcRMm3dVOkiN+X6pHOIAmSRmfd+iK26d8UyTtf3Ja1SA6R2icpaZmmYJg7Hv9ws9V3MSCZn9/rHggFRxDjOwuJQY6WzkZQqXBcCfw4931VbDLYBmfv5Ijdo38oe4CwbvtMfVZ6j+YvJuQmpuimYtPxVbyS57SczE/fVFNSM1Gjqu7oHA0I3HdcCgZcyROy7OheA1zTkXCzWuXG4m/1nEKlwQTy+EfusZsZwtFf26ryAQS4kiN7qt4PMZyT0W58c79VC4hNFvBAdhhHNttkQEzc2QF/FFok5QWYMGCCtGlqcoh1wMjt9/BUuBMECLIMdyPm8dI6qLG93LTqc7bsdnt7krzyu5hcH4feVU15ILCZBxI+/BGm7mBYcj8M/fdZbbKFTpfoIV9dodSImQLye651Jxa+NwumYdSDgJEXjuk9VfsYiIbcT3SAzundaQQZHxVWT+kr1vMsBnBhAm8AyoLeKBMYt5oDvIRwLJAZEEKT70DTOM/NWNPs+O6omTZWNxAv0QB5ggAqA/vKWqbAo0GPr1GUqbZe4wAO6jTTodDqdfXFPTU3VHHMCw8V7Pg/onQ0f8Ad1hbXq7Nj2WrZwLQs4fTGmp3c1s1HD8ziuwuPXVakAWEDARUUNlzUpKR3QpiUpKjULEXCljlAkJZ6LLScgbduUDzHOOyBqOaeoVgcHCQZQVQdzCOcXPVMW9FI2IhUJE5QNk+Ep7YQVuMi4VDo6Qr3X7KtwkyiJQEnxWotgWwq6NO8hXOEC+6KrnYoh8JCYNsDqi0z2lBoY8OEGCj+A2/D8lnaYMdVex82KM2LDdsZC4HENIaFTmaJpu36dl3hawwqnhpJa4AtOQQpTm48wAJvurWsa4WwtnEOHigPW0r0zkT+FY2hwsRbEAI6yr2NApyMlLyweyId7IBMRsUjqrSYmIRQr1TRo1KgbzerYXwN4BP6Lw73lxJcZJuT1P8r3lHkqksddpEHvP7Lw/E9K/Q66tpnmfVuseoOD7iun83P+jO502OB2VfN184ULpv07oEzddHECYylJkWUmL5CAzAGUAJlvcbITYXvhQZIylmG3MdkFjjIFphCxIAv4pXGwB3ymaDFoJKB2n1jrCwVhhu8pZFNsAyTsgJPtGyBgZvjpKM9BjdD9O6kx2QH3SphAdk5pvaAXMc0HEhAotiyhE+CgtlEAuMASdoCCRuj4fBO3T1nfhpvJPRqNSjVogCpSeyf8mkJoSJ3U7gYUmcLWzhmsfpW6ltB/qXHlDyLGTHzt0QZRdEX2t1XZb6J8YOdMB3NRtlaz0P4qcspN8aimwcLG1/BML9lfxHQVuG6s6bUcpeAHS0yLrO2+3jCoVzfVvAAljrQvReiI5dbUaDP9s/MLhlocBzYBm20Lseibp4s8bCifmEo9g5ZeImOHag4/tn4haSFk4q6OG6juz5rDTl+jg/vag9Gt/Vd5pXD9HBfUu/4j5ruNwqhiocIpSoPLcb9vidRozAb7wvTG3kvNcQHPxx42NRg+AXpSlBCKAKKCBFBEoBhSFFEAKEolKTCK856Suc7UCm0SXMDR5k/oFyiQ1oY27Rbx7r1dTgbuJ1H1jVFMWa32eiw1vRLWsvTq0qg6TBVRwJjIhI+pGDA7rbqeEcQ08mppahA3aOaPcuc4ObYggjMj6qgv8AaFshd3hXo7X1tNlSs9tKm9vM0i5P2CvPttciBsF6/wBFNcX6f+nc4TSMgE5BlSjpafgOg0rJ9T65w/NUutOlHJULWgBoGAIj3LQ8vcCQLBVUXQyq82Oyy0YN/tz0SgIl0U2tFpUiBZBCJCqII8FaL5RIsgxaokUXRkiyNFnq6DWmx+qfUNmm7ZMRACBMm2ET3TAQECEFcXUqUmVWctRjXg5DhPzTEQo2+UHB4hwGkZqaVwpEZYTY/Rd/hTg7Q0yP8R8AFyeO6r+m0RaPxPPIO0/sF0uCCOGUu7QfeERrflJlO7KTrCKBSkdkyBQBTdQqHsgGVFEe8IIETZpOIQCYiWmTAQef4pVeHEufHQSuS6rs3dNxqvOpPKbDeeqw06vsgbnvhZbhjWAqEzJ7pHNpky6ADewypVpgbySPkka2RyzfIVgdrRRI5HFrT2x7k73uMTBOxwlYZEOYDGSE4qQIOO6gge8iXXAwTaPdK9ZwbWf1WjAeZqM9l07ryYDTcGZ2nC3cF1v9Jrg1xim/2XXt4+9WJXrCEpsnNxYzPRKVWSzCkonohhAFMYUU8EAQhH9UDlACFCjvm6ERsg8cYFhtgKtzm4IlFzwbC6qI5p27ytMo4NOHR4pHU+dwLrkYcDj7/hI9pFxeFXzEQSTIx5IpiHNdzGxG3Xt7vFO9oeA5gkPBaY2JFvp8FWXzIfcjeM/coNIbJy11iBsD+90FDXcjYFyeu6u09SKkE3Dvl/KWoyHc7SCCbEY+KrBhwe0xB6dEGhwwQIjoUj2SDNh1BVrYqTa4PMB2MfoVGgi0SM3GfvCjRKZLacGxBuI8VTXtUu6xgz4/xC0tbyeyME2IGx/hVapkBpiZkE9MIVSZcYOS29kjJEzaTEx4J3SOR/Sx8lKrIEgQJmB3j6IiU3CSCLEe7KjrEObg/BIyzhPwCtLLEAyR7WM4/lAGiH4iYcCupQfFQEQA4SY3lc2nDmgzBabz0P3C30mk0wRlpO6zWoy62jFQuFjkx28P3WAmHSd8juV3a7RW082BHUYXGeyCCRANjbH2VZU6il7YuMHCgE4sT8Fa0BwjEYJOEpYQ6CIK0yriTjyTMEuj9ExbHtAeIQYPajAQXuFhuq3CCOh2HZWuEttJE3hRwkCRn7/RRQmzHZI9n3T+ic2dzYIPMO8pWyads2jy/ayeLCbxlRVnKC4OBkO+C6GkdzUC0ySMLA2wbvFsffVbdEeWpMyOqy3FFS2c9esKjOT5q+r7JgCBNwqSBzECw6r1c/Hn6+iIPfzQd8eygt1CjjPfvC0yAMiAp26bpR9wiTOQggPvVjTawVeO6YFBKgmmey73odow6pV1tRkil7LJ2cf2XBJkEbHuvd+jemNHhWlokAGtNV3ef2C59303z/272jperpAkQ51yr/BTCJXFopPVA/FMe6qeYuDEKLBdAyYnuq3HlvlZapNR0EwRhNRfzDkcZI6rLRy6VJtIwk5SCQcotcAeU7ops3F42Kg9kyLAoQ5pkfynA5hfKCwO5hbKBbOFW08pgXHRWTObeaAJHKzKVwgSgpIlANTx1U7BEPSN4hWuEqtroCeZF0VVF77IAQexTGzuxUNxKBXWKLTF8EKG7ZGQl7jIQaWOBEHdCvIHMBKqDouNla13O0tN1EpYFfTuZs4RJXCcyDyusRldylDX2MgrHxOhyxWaIEw79PiYVWeq5rmAjJHgVUaIJySr8mQPJQWP4QjSU2indtgOq896X0j/AFOn1EWews/+39nL0jBJgrm+lGn9ZwYvAk0XB3kbH4kFXn1TqbHijawulJjIsdkTnM90hzGy7POJMY3SzBz5KYsgTv8AqgDjBlA2zso4yJlA3MzPigbJk7Kzm5bi7jt0VTTFyJPRWMEmTc7oGaI9pxklODOUgtbJRnreUDZxY9SrdNQqamuyjRbzPeYa0byqQu16IwPSDSzuT8ig7LPRLQ6Smw8S4k2nVN4Dg0fFdri+i4XruG6d2s1YZQpx6usHj2vNeR9Meb/2irhxJAa2AfBdTWn13/8Ab/TuyWOb/wDtELKqNb6OaCto6tfg2s/qHUbvpl0yFr4G/TcH9GHcTdQFas90d+gE7LJ6BvjiOopG4fSW7h2jqcQ9GNdoKJb6xmoc1ocehBQZj6cV/wDx6Gk3xetPGdV/1v0RGt9W1tSnUBLQfw3grnM9C+JO/E+g3xcup/0Srw70W19CtVBe72/7eLRZB5XhPDqnEuIU9PTwbudH4R1XtuJVNPV4DxDSaRsjRsDRHUQVyqfL6L8ANVwjiGrENBy0fsqPQ0+v/wCo6dxcTVpSg5jvSTi7s6+p5ALt+lOt1bdJw3UUNRVptq0/aLHxJsV4+YN9sr1PECNX6D6OsDJ09TlPbIVHK4bRo8U1Fb+v1xpubT5mvqP/ABEbXWBvjPmqx4JgVUaKZm+R9F0PRS/GQ4GAWOzuudRu4AXJXreB+i9I6P1mvDhUfhrXRyonx2je6wcZtwuv3j5hcz0i0DeC6RlTR6/Vse93KGGplPwjhvEOK8KFWvxJxZU/I5k4WcXyWejoijXd1cB7l2W2XM0/B+K8Pp1BpqukqtPtcrw6SuS30vrU3clbQtJBgllTorhLHqyp3XF0/pJSqkNOlrydmAGVrPGdK0f3RWpT/nTKi64tc83HfGu34EL0pzZeWp6mi7jLajqjGsNXmBcYtJXqKdWjVvTq03/8XA/JKGworOUEWSGygGEUqMoD4qIKSghVT74ycJzi5Taan62v1Db3RXQoMFGg1oBlM54jMk7JQ4tdyvIM7rO8eqfLpIO6i4sc1xuCbdQqK2ipai2o01OqDvy3V1LmM3TOr8jS11yN0HD1fo/wqof7bX0XdGO+qz8P4I/h+s/qaNfnpgQQW3v+4XUqVPW1IF5VtR4o6J4GSM+KqOgx7XU2xcG0rKykXM5RaXX8lloa1un0r31D7LG80kYiVQPSfh7dPzmsC8jDWlQdMiakC4Fk5ZZcBvpZomC1Os8nsFU/0xbinoz4uerlNj0YZCjrCF5Sr6X6k2p6akw93SsVT0k4lUxUYzs1gTDY9fqWFzA0GATDimLSf2XhG8R1deq4VtTUeCx4ILrGQf1KzNq1mDlbVeAMAEiVcNfRADF8qFphfPWa3VaeTT1FRhdF2vN8q+nxriTbjV1CB1Mphr3RZZU4N9l5TT+kPEWgl1VtQdHMH6Lpaf0j072tGpY5lQ/iLW2UwbtXo6OpqMfWbzhmGnC6tBop0GgCBGwWCk9uogscHA4IOV0XCBA2UUjilKJsggCEbBE+CCCIKTOFIlBIU7KKeCAgSUmqcW6WoRYhpunAVetvpKgOCEHgNbU567pN+Yqmk/ldJOMBHUyKrzcAHMdVWbmCLnKRr22NdzsIcYJvbb7hI4EZsRgqvTug+0bdJwt7Gf1MEiCMWUvpZ7ZWm0TBGSFDYGSSPFW1KXqz4Kp1zaxU0wttrnpKBfyjmA95SuO2e6QmBBtOFUe24BqH6jhzTUuWnlBnougSuH6JmdJVByHLuFVkpKVGfNAlBCeqE9FFAYygGVN5UUlAFJlRAojwxPf4pC6fAd0OacXHzQcJzaditIYyLYPySOgidxgwgTGfkiHAm1z4IEqCwdsdpx71SxxaYIkdOq0gQD0PQ/e6oc3lmcHHZFOPZBAMsN2j9FTUEXBtsRumpugwcbEJ3WcSLzkEZ93ggr5y0MeBJZkE5n9gtpI9ZTLbSQZjr+4WJzfViRIafZcCbiPuVfT9gU2kwRfOc/opVi97J05IEEEQI6TPySvAcyTkAEgd5RpO5qZYTMGcp6Y5mgnDhET1j9Qo0xhvK4sif1+wmY0OpFhvFwPvv57Kx1MuHM0w5pgnxVTXEYscgzg/YlEZyOV0kTBk36/tdWU5MRct26q17OeHNgEiQD2yPeZ80hawhrmyAdlRCwMfIuxwkSdvv4rbQ5gYBjmgT1KzMd65ppG7h1GcptObOaRBaBefD6rNajbHM0tIMOyFzatM0n8jvaa4ZO66tSDUJEAzJvmVTVoetBYfxD2gev3KzPq2OMQabiCYHWcfYCcn1gvZze6sq0+YmLOYbzvH7Kh8ioYMeG66OX6tIkGYtkQqC0ioAbeGyvbU5xItUG3X3qOYHCW7Y7IotM03TeBIUEmkIEkW9ylC4uIticQiwQXNM3ugZrZa6MZgfsoRLbHOL+P0T0zLeY4Ij4hLHLE2I+p+qjR2/hN8XErXp3RUG0/GVkYeV0Ynp5/SFfpz/cEY+f2FitRZq2+1YTP3+qxuuZIjpAXTrN5uQkwTjoY/mfFYH0y0XaQRlp7L0fzvpx7nsgMjOEHKNyoeuAurmWYU/XohM4+IRmO6CIjteEvn8URYZlFWU2l1QMAubDzX1TRURTAgANY0U2jsIXzfgNL1/G9IwiR6wH3XX0zTHm5niwJgW6Lj/RuL+YB3LuoRKjmg52UNsxOy5qV7gGkk2CwvqPc8xYbLXVuIWRzYMhZrUACbkXVVYFjhUbkfFXD2vZwR1VbxPsm57oq+RVpB7TM9FU/HgqtE/lqPpHH4hO33Kvc2CRkFA9N3rGQYBGFBIMEqljiyplaSZHMLyoIR5SoDBgqTIvYoG3cbSgcXxYIEE5Qa5Nk2uiqnNgyBfxRFgi4Qb3KEztCAtEmU5sEotmyBPXZADcbWRbcfJK0ySnaL9UEiDfBSm1lYRPklIm+4QIDGUzXcpB2wUpEZyoLgg7IDU/tVQ8Xa7KvqMbWpOYcOEKumBUp8jrwm/BTbBs1wH370ZrhAOB5XCHAwUS1X65nJrHjAd7Xv/cKme8o6T4jbG4Vtei3U6WpRcQBUaWm2J+5VMybWWik6QAor5jVY+nVex4h7HFptghVm3Zek9KuFVmcQdqaDC+nWHM4DYjK82QQYIgjYjC7c3XDqYXyQxhH4IGy0yUmfDCA7om2Uu/VA7bmfim5pENMDczlIDNiITC2LQgcQLC8J5vEJB2RB6eSB5kLTw7WP4frqOqYJNN0x1WWY+ik7IPeamr6OcdLNXqdV6mqGwWl/KfiunSo8Id6PPotres0DPxP5pjfK+YrXT4nrKWhfomV3N07/AMTIF5hTDXrWcY9H+C0ar+GA1q7hFgfiTgKj0Vr1KnC+LkVC2pHPIOCea68fnKIdAtIByJTBtdxbiFQe1rtQZ/8A1hXc9EeKMo19V/X6sCk5kxWfk9pXlxbxUxjHgmDocc4o/i3EX1zIpj2abT+Vv3da/RTiVDhvEqlXU1eSm6mWzyz06LiTe0Qh8+ioeq4OrVHN/CXEt8CT+i61Li1FnozV4aWVDWfU5g4CwwuLPSyk9bhBdQqeqrMeWyGuDi0jMLpa7iGj13E36l+jeymWBop03gQR5LkTGTKZhuCbINlNzDqeamwsaXWaTJHnb5L6pSvTE5uvlehYXaqm0CZcAvovGNcOHcIq6gH2iIYDuThGenjPS3iH9bxRzGGadH2B3K9h6MU/V8A0jTktn4lfOKbDXry6SAZcesr6jwhvLw3Tj/8AVt+Sv4laK55aFQ9GlfKnNDqnMRMm6+o693JoK7ulM/JfMTkdVCO/6NUx/wBUpOGzSfCxXuItBuvH+irJ4g4/40/mQvYbpWnk/TylSGi0zgxgeahEgdl4rS0+avAEEL2fp672NI3u8rg+jvDHcQ1jWtkNBPO7oBH6mEGrh2h4hq38ulfWAGXB5AC9LpuB6ym2a3FKpPRrQfmuxQoUtLRbSotDWNsAFaDKg5L+Gapo/taxrj/+sp/QhcjX8R4nwozqtAyrT2qU3wP2XrYVdWkyrTcyo0Oa4QQRlE2vI0vSmg61TSVmdYIK1N49oHGHOqMP+5h3XI9IeEf9P1HNTn1L7t7dkPRupRdxem2uxrw8cgDgmLtd0cS0T8ammD0cY+a6Ohq0QyRUYS7uhr9Dw6npqtevo6BDGyfYF14SpVIf7JjwKmLK+h1CKg5WvgdUaYfSPK+XsOD0XgKPE9ZQvT1LxGxMro0PSrW0rVm06o6RCmVrXr6p9UQ4XYVz6tXnqHlsOkrkD0so1Dy1KVSkD0MhWt45w17pNdrT3BCZR0aLYcq+KVhT0rnEwBeew/hNpa1Gu3npVWvB3aZXnPSvih9YdDRMkt9sjYH9kHDq6/V6tpbWr1HB1i2YF/Dx7qASL48FnpEet5QZIuSFqEkWuR2WkMWxhFont5Jote4HZDyjogBbt1QNuyJvv8VGsL3crQSTsAgr5yyoC0wR26+KaQDyiY8VrbomUx6yu8ADafv5K1takIFOi6DgxE+/6LN6anLC5jhEtgHZxiPeoWFreYNJb1GPguq01Ko5RQkDYPH7Kurp2tJcWOpg9sffip5Hi5zLZET3QiWgxPKbwVoqM5Wkg87Tgx0R4dSZV1RbUIFPLiTFgtMur6L06lI+tJIY44mxXrn3815V3FuH0qjKNPUMtaGgwF6sCaTHAyCLKKpKWE7hBSEKCIQoogmeymFCp4oqQoO6m8oi5wgLRJxKr1rT/SVABMC6xcZqVGOY1rnBhGxysdGq8/8AmcJ2JRqRlqPZRpQ54DXC9PlkQfvqvOVqRpVyHN5Y26L1LadKqGvLIcDk7R+4lYuNaT1tSjUYLzyuI3lc56rt17jiU2EkkC267WgpEUwXCPFaaejoUqDWhoJG5G6dr6bRBIAGQlrMjLqdOSSW3By1cyvSIM8sFds1aLncoe2T3VOp0/raZDDcYUV5+pIsYsq+aRGSuxU4a/UwaY5ahFwQt3DPRwtcH62CB+ULpHPr02+jVD1XDectgvM+MLqkoBrWtDWtgCwEYU8VWAJlLhMeiXCCFAooeCCFDwUwh47ICc3Q8Aoog+ff1LnGXQ6OowmDmP3LT3WH1kdJTiqCImAtMtThAk3H+QVTgctNx1RZV5TIsT0TQ1+PZJ7IFpaibPMR+qd7QW9ZwQs9WkWOk4O8dUaWoNM8lS4GJ2QJVDqTr3ad1ZSqc8NBuMK57JBAEg7TlZGtNLUNAuCc+5FaQ2SSPaa4w5p3j77dJS3DmgSQLR0ifr7kW1BTeHAyHbTZF4bzufTuJnlnBMfCDHwUWLGvh4gZF46j9rq6mYL2YIJi+VnefZPL7jt94VrY5gSbmJMZn+VGhfdxLQCHD7+izvMOMDmiPP7hXMM0wcXEElV1T7RAGWwPL7hQPTv7OQfazuI+YKqcOWoQTIJjz/i6vo3iJkHMdP2MpNSJlxFniWycEfsqKh7FQOGW3xn7K2AAVucQQ8RPj/P6rIQ1waW3Jx4rSxw9TLRZsEeQ+oUVop3qkEAAQ03zMfqmc7leHdbSRmVWyfWnlOYPx/ZNXAiRgH2fvwustKdbRAqtIsC4R5z+65LxDjNiDBt97LuVvb0uYIsCDj7K41dsHnIjmALrbnPxC3y59FYJcRMSnYTMGzgblJTcGua4iY/EJ+9lorsHOC2/MM9VUhG2dzCwJ/kJnjlcHETGUgk5w7r2/eyvb/cbymzvHP387ooUx7VRp3EiR1+4TFvPSDgIIzKraS0e1Ys+RP1CtaILgDAcPooqsOiOa/L1OPsFXNPLUBEAG0A4VD28roN53jP3lWAyQBm2+fuFmrHYotZVpcrrweqzVaDqBAeOekTAcDcfVSg+KczfK2U6ralPlqCZtBuDM/p5qc9WNWa5LqJnmb7QB2Gfv+FRjGy6uo0nK4Pon2v8T5dMiPFY3hhMOHK4bxmF6ee9cOucZSEtxkRPVWVQWHlLSCe/0hVHqLrbA+AREbgnuClnrZHGP4Qeh9D9OavEaleLUWfE2X0CkwsptbawXlfQjT8vD61aC7nqRHXlherpvFQEi0Wt4fuuPX1uGa6bGxGVHAHKUtcHAi5KaQc2KwrPUcQYEgDBSRzXFo2T1a7QSOUmN4VVN8GRg/BZahH3MRBG6DjzCHZGCrarYEgAg4KpmBGVFZp5NYwk2Mg+YP6ra72gCCsOpEOY4WhwJPgVtYZbBQI4QZV1F0iNlS62U1I3gWVGkCfEbpXfJMBIkWlA2tlQKTGBMItv2Kkdbd0hdy73QPnAlDBlM0yJFigR1t2QTGcFI4wDCfPdVVTDTFigDHe0rcXCysMXC080xvKC1twgbX2CDbJrHKKRwm+5SxFz705thCJHdAtN3LVvg5Wh7OZjm/5BZX9SPAq9j+anfKJY53EfaFGqMObCyCwhbtYObTu6MfzeR/lYPFRqT0BzIVtJ0Ko3vsix0FFXayl6/SmPxM9pef1XDtNqRNSk0n/ICD8F6Wk6YlcrXs9RqCAIY6480X08xqeAPb7VCpI2a8Lm1OH6qkYdRcY3F/kvXPqDM23XP12qZRpOe42GO63Oqz1xHlqrH0zyuEE3goN94RqVDVqOe7Lj7lAuscBBaMyE3sZk+5JKnkEFnMwYBPiUQ+TAEBVjyTTHkgYHzKPwSDNkQeo7WQWZU8UkyLFSZygslSYST5KA9EFgNu6mbzEJR0PwRmEBm3QqT0shKBsLBAZhAZAAmcAKC5znErs8M4U6pT9dWJpUyLuIv5fxCluLJrLpuGvrOhz4OeUC4nr0t3xhdShwFhEOfUM+Fvgt1JgZT5KNIUqQ/M93x3+MFN60sIAeXE9s+5cb3XWcBwvgzaXEqby4kNPMZA28Fr9Jg7iVOnR09RjaLN3A+0eyqFWpu4AHYmPlKJEQ6oCYwJx8lZ2l4cHT6CpQqEuHNGCB4r6Nw9vLoaAIiKbfkvLF4IncZHRd3QcY01ZraRJZUFuV2/gtzrXPrjGniwc7heoaxpc4sIAAyvnT6FSnUh9NzCMhzY+a+oNcHCRcFBzWuEOAI7hb1h5j0Tb/ANxXd0aB716gGSqqdCjRcXU6TGF2S1sSnblRY8d6ePnVaZnRhK6voZpBQ4MKpEOrOLv0XD9OH83GKbOlID3kr2XDqP8AT8O09IQOSm0H3Ifq/JWLiPFtJwxoOpqQ52GtEkrc25nZfMfSTVu1PGNS4mQ15Y3sAi177h/G9FxI8lCoQ/8AxcIK6K+YcMe/T1KVZhhzXSCDmF9Na6aYcNwjLDxvRjW8MrU49po5mnoQvnTKztNqWVWWcxwcD4L6r+IQd18p4qw0tdWpNEkVHNAHiUi49f6S8TbU0GnpUT/rgVD2Gy8i59/HsrtSeUNpB3NyNDJnp+90tNrS3mdYDqEUktAk2AVL6gmG7o16zG+ywkjrKzFxcbW6Rsgd2JOUpdAnE/FQO5m3OPikN7TA8FRbQr1aDi6jVfTPVroVNWtVr1XvqOL3vPtOJz9hWUtNX1DSKNN1QjPKMT/CuZw7XCw0tQE9R9UFGnZ6skkyT0WgvAbLcnuiOG69rva0tQzjlEz7le3g3EXY0lTtzCPmno9s3rbA3lH1ki1yVvZ6N8SeySymwjZ78+5I7hVbSvDdZytm8NdJMLNqyK9Lp31r/hZ1jP3hdFop0By02gHckqsP5RAgAbBKakicE7ThYt11kkWO5CZLQ5w3Jx7/AOFQ2m9zi9ziZ3A+/vChcRbY7pnVoNxAHQrKqgypTBdzQB+Ubq2nrKrAOa7ALgjZAVQ67sARbf7Kcta+mLQDkRmPuUQ4fSrwaZLHkXaMFYtXw99WmfViHjLZzCctLXAtkAHbdaf6htU8j7PG8q6WOHRollcCo3leDcEY96+t0gH6WmRaWg/AL52+Kjgyu32h+FwK9O3W+kFGmw09Bp9RRgcpY+DFu63LrnZjrvpwqi1cbUekut0jebXcGq0mf5A2VdL0x4fUMOpVmnoQmJrtlvvQwsDfSHh1TFRzZ6tKvZxTQv8Aw6hk9yorR4qfPqpTqU69qL2vPRpmFpZpovUMdggzxOFayi4tJiOid5YywbH+6VT68g8rj4GUVRrdO2vRhwJLdwbrlikwH2KjiBkOH8LttPOCDkLla2j/AE9fmA/tvNuxU61vhUQ0G4mMJD7RMiUHOg3wpK5ug8oObLJqdLzHmpugjfqtRcN0rqoGBJQc12nq1LODQBkgZ96uZRdSokMME4KvpvL6jxUIaR+VaKNH19UMBtuqfIv4PpjSoGpUJc535it5vlAANaGtEAYCJt2W3G3SmxQlAmED0wqiFCVDm6UlA0oIKeCCKIEwpPVASogpKD5nUpcpkhwnEiJ96rLSDbyndaG6qo2xMjcFMK1N4h9MSdwI+S2yyh7hn3gK1lYgwZIVhpUX3p1C2dnDPyVbtNUabN5h1aZ+/coL2VmuHKbzsQlq6fmBdTMx+WbrKZGRj4KynWLSLmOiB6Goc32HbWEjKve0VG+zYnEH7+qqcKeoFzyv2cAgxzqTgyoI6HqgVsH+24xBtI6/wg/nouDmGC3BnH3PirntA/uAS4YP6qtkOgOcBPU596K0CoHfhbyuEjlODHSff8UanslpbcHed1lLCKrgADJkAHP2CtFOrMscZBwXCZhZsalFhgFp8Qn5ZBcTBGDP30VUgVOR3MwjzB+W/cq0fgJnH38yo0am6HOcdojzn6JtQQWPa6DDpaR99AkouiWnJGPBNXgFgN56d0GZogcuSMX++i0sMtgGzug++qykw4RFs2V7H8tT2bAACfH91Ua2O5eVxMeyNsZ+iDnTYHf5D9lQXAVGtGAi181OY39rM9f2KzWmgGdKdznOVzdU2wAEg7Hb7ldGiZp3uOiyVgCJcZabEj5pynTngQ4gyPEYWumeegGkS5hnxH2FnqsLHXs7EDf7F1ZReab2uBkdOsLdYgvb7UAwHHbY2/S6DHFsAmIvlaHsApkNu0XBO0fsY8VSRMWiduiirbPIe0ZEEDzUYJPKTm/hEfT9VW0+rdJuBlXFs3btcWwf4soovbz05I9pp2H3/CrAJEAwRkdZ394VzXSL3IyECxoMAyMROfuY+CirqFRoaC+4Pb6K7/Tktu07g4WEhzWkh2DKspakObyVDyuyHA4mP53UxrW+nqWlvte0BiRj796WqxtaTRdDt2zZ3u+5ysJqQ4wCDvBs6P1TtPMOam6SOgSbC+1bwGkseCAfy9O4/gBZ3t5TB26b/fitznjUMuIqNvY5+x2WasCGtMWNjIwR+w8F3561x65U47xlDJg5+ahsYG3dA3II3yIXRh9L9GKMejWmFN3IXNJJjMkrq0m+qpH1ZLgDHtHouV6MCo70a0w54MET0gldikz1VENNyuN+tkbXa955pZAw4W96ZxBbJNhuCiGDlgCPEZVFShTN2TTJ3aVmrBBa6xMg79VXUpctx5EKtzajLjlqg9LOCjdTy2BM/wCLxBWGllOpPsPwd1W9vK6HDG6YPp1fwnkduDumc0uZDhcfFBi1Qmk4i/RX0XSObrf3quqJpkG4IQ0jubT0yc8sHyt+iC94i5VbXcrp6K03b3CzusVR0KdQOAj5pyJwsNJ8FbKbwR1IUCuBBukgG5VtQz7PXshAGLIEGZAjzT5FrnuEhEHqEwtnPRBAbYVGoOwC0C6y6lAjBZXUzLY6KptmjumpmDHVUXtdJvaUxMY2VTXbHCYmQoLA6VIh2LbKkOgwVY10hFF4+KVlt4j4qyeYd0htvBGyDJUIdTqMJiWkZyW/ssGPJLxaq+i+kGuIDtUwGBkO/dO+xWWgJnCGCgTHZAm6qtVF+xS8Rof1GkJH4mXHdV03Rha2ukQbzkKDyb6oDZK87xTVGtW5GmWt+a7XHGO0lWuxpDQ32mzuD0XmDe5uV14jH9L+BhODA6+KUXsco48V0cTcwNiIQ7SofBBAfmpMYQ8UEDSjPW6WVEDzHdSZ7wl8Uw73QEFEIC3cbIjPUeCBmnsmmMYSA9fknAkwTB7oIT0F1PET2KhtY5GQtug07ajhUqMsDYE2djqpbiya28H0HtNr1pifZZP4p3K755QJqOB6CVi0o5hzTLf/ANr9lc58HqTsNvv3rj1dduZhyXVCCBBwBCR1ItAiJOwOff3TB3LYXcbePu+9knNI5ZkneMx+n8BYaIKwaQAJ6mLNz9PFXUtSTLmtlg/yH4o/f9lUaYqO5W3aPxEDM/wo5vIA1kSTAE4VRogVBzN9lwy0BVhzSeVzASMkgSs7avqyJcJO8z0+/ktb2CswuLoqDeI5o/dUdThHFBS/sV3w38riceK74cHCQZC8NPM0gyCO+ERqtSKfq6derSI/A4Oz2XSdOXXH+PckSlFly/R6vqa/D+fVVHVHF5hxEG0LrFbc3z30rd6z0ie3McjV9AHs0wOgXgdfGo9L4Nwa7G+6F74qk+mbYEr5HrXes1VVxuXPcZ8SV9X1D/VaSs/HKwu9wXySpeoDmVItdXRsJp02i5Nl9JDeWm1o2/ReA4YydZpWnBewe8hfQHYuhPoswvnFfTVdX6Rap1Ck6qaVR74aMEG3xX0YWEleV9HXt0jNbxCqPa1FZ3IJyASoOM3g/EXU31jo6pDDdvLc+S5mtGqYeWtRfRH+JaQvdnjVYv5m6ckKwcW09Ucuo0rgDmRIU1rHzTlJzITABvdfRH8G4JxEF1OkKbutM8pXPrehlKoeahqntbsHsv8AorqY8XYGRdVwZgme67+o9HKjKvJT1VB8f5SCrOH+j3/ec1aqypTYcNH4iFdMX8Fo/wBPpabXMLXO9p0jMrt0NP6z2nWAWgUKDYc42GwWbWaqWllKw6rKmpamm3XNo02ggZK216oJgESuHpKZFcPJxuuiXy6fkgXVaxml0VSrUghm057e+y8hV1b61V9aoZe69vvtC2ekWsFTVjTsMso3d3cf2K4/NJDTuevRRqNAqcxAnF3ffwTGpJmcYWYPgEjJQDpIATFbG1IyJJUceaLY3VLHSwnYnqoXQYHmoq7l9mwkn4T+ydpIgG+whVF0GBt1Tl7Wt9rJ2nKg0PeCz2buOLLKWBmD7QvnCJqw69iegRnmBBFjkqKZj/W04dkXaSV6L0S4g8vdoqjpbHNT7Ly7zBbNo6HK36GtU02so16QkgzHX7wtcs9R6z0qeGej+pn8wDfiF8yp0+auACvoXprWDOEMYRPrKnyBXhNKya/MLx1XRybGUoC3cP4bW1tQNY2GD8TiMJuF6B+v1HI0Q0fiML2Wn0zNJRFOkIA+Kil0GjocOoBlNoLjl0XK0OqTvJVTpNyqnOgxMFRTVX/HKzVD08k1V5j5qtp5m3yirtO/mEjIsra9JtWmWvEg5WAvfQqcwEg5HVXjiFKPakeIQcvWad9CzrsP4XBZm1I9k5GCuvU12nqNLQOYHIIlc2ppA9xdReGNP5XCY9yxeW51/qkvIGJVTqtRt2taeoJUc9wqGi2DUBh3QQtrNHzBnrjE7AYU8WvKRipuOrqBjaRaR+YGYXZoNbp2BrbkZJ3RDGUmclMQBsliSJwFucs9da1k7jdBzlh1D+K0qn9nQitRIkODrmVnq8Wr6a+r0FakDvCvjXPY6hulN1ymekGjcYdztPdqvZxbRPxWaJ6iPmpi63JT8FSzV6epdtZh8HK3nacOB80PSYUnopE4SkxmyAqITeFJlAcKIIoPm5bNolI5sY8p2WktkWglIWyZFvFbZUXFifNFtRzcEiO6dzOgz2SubGLqCz14fao0O7kYQNKk69NxaTibhVG3ZQEg2MeSAvpPpjmIkbkHCZlQVByPEjrOE9OrBAmO5Vj6TKolsNJ/M0ZQVtfyO5T7QODFiq6o9W6QPZdmfvoo9rmey4SNnJmH1jeVxgjogDXiBNnDFk7YdLcE7dPv5qiIJa4SRm6jXcp5SfP3IrU7+5SAN3MGZ+9rJqLyQWkwDYz5INM6d7jeYafK/wCiVtjDsncbxv8ABZai1xio2oBDT7IHT7CesZEg4Hu+4lI+7ADaM2wTH6BFh5qYaRcWP34KNKans0yAbm6VlSKQIAJbt1VpZ7PKbflnwx8FlJLDJwTjoqjTUd7QcDk5lGm6eYG+4nt+xVQPMyMRgIU6ha8E+aiulSMgxcbKlzoNjB+eE9CzoNxmZylrsIF8T7ln9VTVo89OWXLRYdR0WZljykzN2z8vgtjXRg5xI8f1VeooczeemQCLxGfctsWH0zw72MEdT9/ylqjlqcgkTdpJ+/BUNqcw525GT1lbIGpphpjny0ofVIaHNdbG0YI/lRjgCGuwcHp9z+qZgcbOs8YIOY/iEj83tNxbCKuFjBuRnuPsp3NkQDE4IOFnY/ldyusR+FyvZdsNv08vuVlRa71gIMB3YdFke3ldDYnoe61E8pDgL9esff0VVdrT7RwRJg3He/7d0hVXrJHtAwc9k7X+rcHAz1IVYa4kNEkHED78PBM1hdTIgwM26qkaXu5age0xF7d4/lNqGh1MkWBMYxEffhaFXBNIAwY7+P6K5zeanyuMgi98QB+gV5+l+MNQEPIIg72S7x03TOPtEnfaUrfad0ld/wAcX1H0cp+r4Bo2EX5J8JJXUqWAABPgs/C6fquH6anu2k35LQ90OAiVxrQE8rLyfJZKhDtyI7LWXezJB8FiLvbtMHqFmtRne1zTLXET3TMe2qOSqAe5CtqstPusszmzce5RT1aDqd2OkDEnHmpS1JaeV82z2T0qgI5XXGx6IVqQNjjZw2UDVAHN5m3B2Gyz6QxS5QfwucPj+6Vr3UncrsHcfmR0wANUAyC+fCQP1CDX+qpqCLq5okXSVO6oqaYV9N0EEWIWfBTg7jCDaz2jzE5UNjMyeqqovmxP7q8gBsjKgW5xbugLWye6a5vhQidkBF8XKy6q3ZaN5Cp1TfYk3hBVhoQa6DKDsItHsyfJUWzumyFW24B6pxiyBHGHJ2uhVVDBlRrowg0h0C26SoZEi5QDrKOuJUVxuI+0YImKjHYxDvorXib9VRxX2Hk/7eb3EK4e00EbqVqK3GMIYvlF3dJMYwoqxljIstLHT5LHgWV1J2xOUHJ9J9AdVSbUbUDXAXBOYXhu/VfQPSElvCXvbcscD5FeAcPasInZdf5uf9BAnFu6PY569UW3CBEiDkLo5IRCUjqITB0WcjAOMdkCeKmUxEJcIIpjKincIDHQKBAd0UBlMOqETuiEDCyZt/0SzGE7TNpjqSEBa1znBokk7FdSi2D6sfgbZ339nos2iaPaeJAbYSckrX/pU42HTcn+Fz6rpxHQZVimALDERd0fL4dFeyR7RHtAWAOJ/W/uWPTSG87hLzZonH38la90+wLgGP8AkfswsOi7mjcGd9h+yQVHVHFrRA3KqLi6GtI5Rk9Y/e3RXMcxjSDAi99vvKzgtdUDGyZgYA3n+VW15d+ISTYiOu33sqb1DzuMAXAO6cNnJ5WC0dfs/RFUPaatZrjembAtOSJ6eEbZstVOuA0HAOPP9lTzAuJI9nb78kryXPtaMmfvf4Ko3uaarQ8ABze3j1Weo6mJDjBdkn7/AFQ0tch4YRIOZ2VuqZB5QBBxIyg9D6N6r1uldQfHrKZkn/IFdpeI4RqP6DiFNxP9t1jJ/CDH8r22Au0ux5+5lfO+ePScPdtqrnwcvoeQCF8s1FY/19WqLTVL/ivp+krCvpadUWD2g+9avxIq4iCeF6oNuTSeI8QV8tc2KgJX1wtBBBuDZeL4n6K6r+oc/RhtSmTIbMESoE4IwVuK6ZowHc3uuvbOMmFw/R7g9XQzX1fKKpHKGg4XcFyixXqH+r01V5MBjC6fAFcThOmbU0Wmc4AsFNpg97/MrZ6TakaXgepdMOe31Y8TZZeCP9ZwXSkGJpgW7WUqx1f6bmInlLegCq1tTQ8Pomrq3MY3uM+C4vGPSBvCx6umfW6g/hZOPFeO1XEdXq65rV6pqvPXbwUkXXotT6R03V+bQcNbA/8AJWcRPkFVV9JeMOBFFulpE7tYf1Xn21q1VwkwBundVe72GuJAySVcTWrXanVa+rTq6l7n1WiA5ogDw9662i4npaNMUKbyCzPslczhmgra3UsoU3Oe43kmzR1X0Hh3DNPoKPJTYC4/ieRdyeh5g8X0R/Fq6YP/ACwmZr9BUv8A1lARsXgLra70V4Zra5qupvpvJkmmYlc/iPolwvS8Pr12msHMYSJfuirtN6vUuLNNVp1XASQxwMJdfUdoNLUqvEFowdz/ACV4/TMr6Orz6Wu6k8iCWmJHkpqatarUArVH1HHd7iVKRW57nPLnHmcfacepP7oH8RjAsCoDBLuqUf6ck5z3UbQkEwLwoLN5jae6WZBJGbAInYEzHdVFrHQ0fJRrodcSI3Vf5iMxZEPiQcAKB21OeoTkDacq0OLndT1KopCGiRE5v9/VX0adTUODKLCesWClahg8NsBJ6wow1a1TkpNLz2GF19JwVkA1zzRlosF16FClp2BtNjWgbALHk1ji6fhFQ+1WMT3uurR0dDT0+d9Pmaz2iCcx/C0zOyTWO5eHalxtFJ5npYpvtbPThcc4u7jHqmigKVOnNpmZWHSaYB0NF3dT1VlNgIkXnutuhpgauhaxqNkea7PO9VwnQt0GkDTBqOu4jdanXuU8wMqt5yFFVudBsqnuDriAeiZ575WV7i12YBwUUXOmQbT+iFOyX8T5FuqZgkILHNa4QVnfQ5TIuNwtJbNwbqN6G/ZBkOnYbgQT8Ur6XJfotJHK6HCQd+iJYSwgjmaRYzhVHP0+jB1D9QR+I2Efe611B7TeysaBTaGmwGEr71AoqVBExuqZgE+5X1T7BPTCzC8ACYyVR3NK6dLTP+2PcuR6W1A3hjWH8z5HkutpBGkpgiDC876aVYZQp9AXLVcJ/wDTyNJvPUMHC0Cl0VWlEknqVsbY2CjorFPqJXZ4VwStrafrRVFNhsO65wEmOq9twqkKWhpNAiGj43VjPVxgp+jz2Z11TyH7q4cEcMa6sfEArrqI5+dcr/pFQY1c/wDKn+6R3DtW0S11F/aSF2EJTF864FRmpoiaumeQN2GfkqBraRyHN7EL0yyanQafUj+4wB3+QsU8Ys/p/r5cD0spyz26KouIEZRFSLb9lHUxZOClLI7d0weDYFPnJmFBndSgz54SOpkGevRauUEXEpS23WEGTGLIteWmxiOqtfTBxfoFU5hH7ILTUFUQbO8Mql006gMEDBlA2PQ7yEwdzDlcJHWMIDUuQ4GClcJFxY9FB7Psm4OCN01Ix7LmgxuUDNqFlVlMjma1twdycq2zXFrSS0iWkbBUvsDNi67SFKLiGgmxm18fcwo1GloJaCDINiBuoLXFpyQUzByktGBDhG0R9YRAmTLST7Qg/f3ZZbEw4SbjEDaf4VFWmC07xuBnKusCHDBGI+/D4qw0+emC25OT3H8woY5zCWGHXA+P3Cd7YdLbg3BT1qJBki2QUtMyC1wsLkDbv97Ko1UCXU73Ix3HRaiJ25g74Ln05o1AQYBx3XUpctWmCIO4Wa3GKrS5bgkDcR9/RRpBwb9AthYHC1iO30WZ1ItdBvOCCkqWMlWlyuNRogj8QAyMT+nipQPK6MEfFaTJEAEOHXb7FllqMLRLcjAjC3rLa7+43mAhxx3j78FS5vNLHWOQQfu4NktCrLg0kmcff2VoqNlggSRuOh/hQYS65ZUEEZjYj79yajULTykwT0KsqNDmjmOMOA+nuWdzY/ECAdwFRrFWfZImL2+/pdB7RUpkNyMR9/qs4qOFXmJhwO26tc7lfIFjgdfsLKqJI8BsBCtDAZ5bA3+X1VdYcriW2m4v1VtMmMgTAIA+9wqRcxpc0AWvn77K2pBqhh/NImOoP0RoCXwRdvbxVLXc2oBkTzDy+5V5OmV18mSeqNBvNWY0WlwHhMKOtbH3+yu4fT9ZxCg0iQajZHW4Xo/HF9bot5A1s2AgeSd5gt3UpiSSq6kk2m284XFRrO5WTAIOxWAQ4zBAGI2V1Z0iMgZus45Q+AYnYrFbi8CRHNjqs7wQcz3V45Tj3SkqsBEgOBHZRVQHTKtY7mbyuEjr0VAdBvtiyvpua+0gHvugo1NOWkG4OCsfD6xdWrU33LIv1mfounUbA5XRG65Onp+p4rUabh7OaY6H91FddhnzQePOEGmIgJ3XFlUZnWMhQGEzhBjdKLIHDouDBHRaqVUPsTB2PVYwYsiHRgwg6DiBaYKWZsQsraux23VofFxhQXZvuFXXbzUyALqNqgmB807hzNtugwZhWmzYGUgEOgiITqgNsBOysBVcQ7sVYAgrqXHdIy9irXi2FS03hBaOisF2wQqmqxp80HK4zS5qfKMmWz4g/qFn0dX1ulpuGS266HFhGlLwPwkH3EfouLpT6mpUpYDXez4HHwKlb5bnme0KuYwiXyL5SkyVlRmyZjoKrJtCjTBEIBxtvNwfVDfln3EFfPiJJjIX0HintcK1Q3FJ5HkF4CIN8noV1/m5/wBAFhIt1UInGUQYMZjChEXGF0cikT2I+KWSDfZORNxYoSHWNjsggcDvCMSqyCOyIdGUBI6oJuYFSIQLHdSCLyQm8QoLoID7k46hIBGLd0wti6BjbysnZyGzeYz1tHzVdjbCv0tLn1DWDE++FPwn109PTDKTQcH2jfP2Lotbz1ACIaLm2VeWy6NoiQPvYKtohheRHMfkSf1hcf13z0tDzzQLWso1/OQxpgGwjYfUqrFMkm59megGfklYZE4L722n9rINodF2w1oFh99kJ53RJAJ5jO3u8I8pVL6kVA2YYxvMRO5/YBKx807GS88sdB091kxFzX81SwAaMBWVKkEMJJcRc/4j+TCzsF+Y4JtbKjXc9Rz3SASG+7PwlMVeR7IAHjZK5/KACJnMn6JGudUqBrRzOcfZaNydl2tHwRrSKld5q1NwMBRYw6TTPc6YJ3mF0HacubcAkbHddBtJtMQ1oACjmKNOJqqLQyWwC29l6HTcZ0g4Wx9fU0qdQMgh7wCYXJ19MimXtEEXx0VXBtHpuICvSr0xUDCHM5h1W+Lnpz/pNjyfOKhlpubm/Vez9EeKtDf6Cs5oOaZ/RWP4DpcU6TWeSxVvR57Xc1FwBGCLQuuuOPbKLgaLiWs0zRT19CpUAH+qwSfNdSlxLR1bN1DATs4wfiiNJaSi0RlZa3EtFQbzVdVSaP8AkF5njfpbzUX0OGhwJt60j5IrJ6bcWbqNU3RUTNOiZeR/n+yp0Ov1lD0dLaNNxNJ3KHgfgad/fIXBo0n1a7fzOcbN6z+6+n8I4ezR8NZQe0FzxNQEZJSj5dUc4vc55Jc4ySTcyk5gLEwOkL1vpD6MO0xfqdEzno5LBln7Ly5otcYwT1QV+tj2RYbrToKNbWahlCg0ve82A2+wqTpQ0S6oGjuV2/Rdvq6levTmA3kDiM9UV67hWgocH0kAh9Z343jf9l0tM91Rpe6wOFxNFW9YeV5JJWypUrM9ltgNwsK62y4fpbqBR4UKYMGq8DyF1t0urJPLUN+q8h6Y8RbW4o2gwy2i2D4lVHMDmlpcbRkrEHesqFxm+PJWPq/2bWBVVK8npYCOilbgVHS0xk2QdZvLNhYef7BMbua0YHUpaloIv+/7BFCQXcpwFGmXScbAJGGeY/YUGBECNvFVDze++VKbHVncjbk/f6pCZuNunf8AlbeEtIresLC4AbDr/Cl9RZNb9LwhzoLzYZErt6TRMoNAa2B2VmmDXUQ5tx2VoqBuYBXLXXFjWQIRLYud1jqu1Dz/AG6rGDwws1U6lkAay/Tlyg6Z/FZCvpqmq0lfT0gDUfTIAJ++sLANU/SaSpWrudUDBOMzt7yudwzjmrHEm1HBjnvPLyxZot8FrnnWOuscz+5pKhaQRymHNIxC7XBmf1euohhiDznyVXpC1lbUHVDlY59nMANyJ9oHyWn0Npudq6r8tY2Aekwuv44/r1zrKlxh0TlWvdtvtO6z1HE94UUrzBvbos1YSLFaHHmbI9yocZBGYRVFJ01LdFewQIVOngl5H+UDyWgW8lQ7b9ioBBSYKcCfFQRzQ4XSVB6tkAySRHnCtAgSdlV/qOJIkfJBKjg6mCBcJMunoi4cpiZlA4kZQJXMNE2lJTEnlBEnEnKNX2iAbxdXaKmH6lktAi9u37qxL8dZjeRrWjYQvEemFf1nEfVjDGgL3K+bceq+t4hXdmXmPJarjx9Z9IyG3ybytYbuBlV6ZsMHQLW0SFl1ChTL6zGC8uA98L3lFvLTAFl4rTVW6fUsqubzBpkjrC7LvSRjRDKDvMrU+Ofctd9ReYf6U1gYbQZ5lV/+1VcZpU0Z8K9WovO6f0pa50VqMA7tK7el1VLVUw+k6QVWbzi5BEhBVh8hOL3PzSuHUX8VaRN/eEsXvcrD1qcG2ygqEZVhEWjCQt6b90Fja8G/vAVgeHd1kLbX+agJFgbeKg1loNxbxSOpSLXCRr4EA5VoeR3CCh9PqJnqqiwjE3W0vkXvPRKQ0noTlBkvg+9EezB3JvdaHMGNgs9RvtBp3+CCSDc+0SndYsABBm4Hn+ippG8nbAWhhkybkiII6/uZUqxpY7+4SDixA3wqWVYqSMY8E9My4wZJ6ffVUgRWe04Bm28eHuUb1uIaKZJsG+0PA/sUaXskCIBuIOT9iUrb0yBcFliUjHubWYNpx4t/aVhppdTaXOaZO4jt+xnxWappvaIbAe3BG/u+4WmnU5iw8xmYM9R+xCaoQXBwsBgg+CDnscA403+yB1/L+32Fq01U0n8p8wT9+Kr1rJDKoMkyJj76EINhzWg2mwM4PT78FUjqCHN5mCZ+KoqU2H8NpuAT+IWS6SsZLHZV1VvNcCSNiFhtleOVocHCR1+/oq6hkEmQOh2+8rQRzNDRZwEkHf7Cqe0lvNgjM9R+y1Ga57/7TuUzB3BwtVGr6xtzDuoVb2ipTkCI2HmqGuNN0HBx3W/rHytpEkgjO04+59yzzAIuRu378JVrbwDebSO3h70lRsGQYJyEhVT2c7PYu5mIOQjTdz073IsT+qOXSIDh0Qa32pAgO9kiOv7/AASrC1PaaARE7+Cv0rZpkD8sQPEhZnuIHKLncrbovZqEyINiCc5+qysX0CAZIgndUhnLVBbZrntj3p3uDKtIASARt3Q0zTWcKTWPfUDgW8gkkj7la5TpkqH2vHv4rbwNpfxnSACZqt+YVGr02o0tYsr0303n2uV7YkH+Ft9Gb8f0hAk86776cv19RFpJ3Vbh/bvk5lWNECTcpHujYEDNlyVje4jFgeiqInInurHm5i/WyTeAJHcLFbgtcW4uFYaoIhzYVYcRsIR55y3zCiq6gBOIVbQAcwrnCcH3qomDcTHRBoI9ZTg3cMLl1SBxCmTYkOb8voujSeAYAjuubxFp/qKFdpFqgDvO3yKiugy4VkyFRTNleL90RU9t0mbhW1LeCpNj2KAzJkZCmVDa4Q8FVEJg6BBSZtuFPFBYHQZmy0UKoPsg5WZjS6yvZTDIJN1EI5sVTG6PyTVG+2Cd1PkgBbPiEW4tlML90QIQK5si91mw4rYW2WWoIfKoLbK0WVLTurQZGEFOvZz6KuBclh+S8/qfZdQriYqN5DfcSR8JXpXjmaQYiLrgsof1XDKmnEesb+AnZwx8R7lKsI18iUxviyw6Svz0xMidlp54UbWC3dMDe6qD04M4Kim1LgdFXBwaTwfMLwLrGy9dx3V/03Dntafbrew3zyfcvI5Mk5Xb+bj/AESJuVIixwVJgxlE37grbmkRjG6RzZvuEQ6DBRKBAZsc9Sg5kHqEXNm496DXRYoEFkwdsUzmzcYSEQgfOCphVgxhODNiPNAR4wmGLYS5wiLXQMLefULo8GYX6lziJLW3PSVzxYScDFsrucHp+r0j3usXmwjYfuVnq+muZ7aHmxIsRcR2t+qq5QWsBMC0+ZRqSG3yLZ6fsEHEEtadgM7Li7FqmWwBAc6COn3ClMczhImTiMwhVMVWAYg79Y/hNRMEE7Wx97KopqOBNVxMweXxn+FOYgWy1tu5P7Kt3s0w0iTO3YD6p2jmrsaLgGT3iPoqjcWinTDBHsAA97fUlZhVAZzYBwD3/YK3UHla5xyfv9FkHtFjQPI/fQEqRXf4BppnU1BmzRC9ACALLFoWCnp6bRYBoWnOFG4dzu6rLpUKXGFAtRvNTIN1zPRp3quKPouN+RzI8P2XWauNoXBvpaWNMgmQB3aZ+S1PrPXx6d2cqBqaSTgFWBhG0jsurgRojNkKlCjVEVGNcDsQmcYyYSg9DKqOfqeB6OpcUWgnoubV4DRGAQPFemBlVVKci6DzVLgXqa7K9C1RjuZttwunU41xPTf63DjWAyWGPqtjW8rxBXQYQRcAhRXFp+l2ixqKGp07h/lT+i8dq6jeL8aeNLpzRZWfDJFvE+6V9LfpaFVsPptM9QsT+GUKdUVBTaC24IGEHzrX8G1uiJNeg4NH52iQV3uBtZS4dTYCCXe04g9V6TiNRo0NQk3IgDrK8qKL2gcpLT0B6qarfzGlUkGB1lbmVn1WgirjaVxBWrNtUbzgKynrGsMmQNwQg61Wr6qm57jIaJLvBeBr1qmq1VSq+Saji4kbT+y9PxbiLX8NqUaLZe/2Seg+7Lzceqpw5sE2EoEqOjBx1T0zFKTYHCq5ed0E2Ctf+UExOyjY5dGOnZV13TUtcDHkrGkNcXEyG39ypiYJuTv4oUPygdcqD8Ii4GUrrNBHTomAgAxbxVZB1xb3yu/wKkBRLiJJNlwHXAiZJXo+FAt09OLSJWevjfLvsYAJFpGxVWpoVXNmmwVDuOblPlYj4BXUDLRJlOXRjC5OjzOvdTpAtqV69N5denUaWu8iLH3lXcPJcJ0eheQc1azuUGPeT7lu4pT/AKzVaPSCQC/1tQg4a39yAttflo0paPwiAAt/jLna1lWrw+qyv6pocM0ySRF/O4VXCeG0dNy6vVP9ZVI5mNcIDfvK3aKm6tU9bUuG4HUnf3WXL47qi2vU07HHmtzEDAN4Hkt8/wCM9f66/pNRp/8ARNPWbBc6oHc3WQVf6I0uThLnlpBfUMEjIXP49qAfRnhrd3wfcCu9wVjhwfS85gmmDAHVbrjGp7ScWIwqjexz81eWzhxnqkc13UHxCy0yk8roOCqqliXdcrRUk2IB81l1D2imQ6QcC2UVXpzytAKvmcYWZphoAyrmmB1KBjYzlMySb2SAyYAkK78Lb5QCq6ByjdIPZFt0v4nSdkzrBArbyTdR2J2RbYIPeGsJdYC5QYi+q/WikwtIJAx1/lehp0KdL/TaASuBwp3PxBjnbkn4Fej3V5c/6/4Sq7kpPdjlaT7l8w1vt6kzcl1/NfRuLVPVcM1DsexHvXzh/tageKrPDbSENWgYWamYwtAPVR0HJ+qAb1UnqjKCl1MEkEwqjThaHmCn0ukq6yoW0+UQJJcbIMfLBtsvS+jIcDUAJ5fZPvBWSnwZgvUrzGQxufeulpB/R0/V0CROXOuStc9Yx1zsd3KBIGSAe5XIdXrOu57j5/RVm5k38U1n/jfP5nfKhHS6rIIuL9UoeR5qOq3lEbCUhb5jwUFUHsRhMHg2JUFZYZkqtzSLlawGmxItYIFgI7HCDESR3CZtUgwcK51GbgQeoKpfTLci3WEFzarTY5Kfl5hYyd1iuM2TtqOaReQOqC98jHvVTjIgXIwVY2uCIdc+KL2A+024HRBjmDa0q6m72oIiAbntP0VDrC+WmCITNOItI+c/VBax5BkQT4pnOJqOItImZzcH5KmYdbHfumc6W2xiB2UadGk6WBuYxfw+iBMguGwz4g/VY6FUtggyRme38q4vgVGgiD8fsFZxqVqBkEi0HmAQeTLIkA9/vqqqdWBm52++6Y1QKYcTBBtfM/wpjWmqECi8ONgeb3fykYyeem4QAZF9/wCQlDpBaSADIJnGP1CNFxqagEmebcn73KItDy5oqTLmZPUfxbxW9tSS07HPZcukS2qTcAkCfGP1Wym+aZtEEb4sfos1qDXHK6RYg3jofvooxwqS1xkkZjPu/ndPWPPTDwZJ7ZWdh5apjB67oKSzlqOaTeJB64/QrPVbMyIjYbK+qfVuYCSeW3jP7H9VXVsSRBB7LpHOkpOn2Zk7Hw/ZXPu0HE9/voqJDb8sRuDn3z1lXQ00yASN7/fREJ8IVbSWlzCYANr+P6XVrXNsCYAwZSFpbUDsNESYx9gIQpbzcrxYEwe32Ft0zeRzTN5932bLG32eYOEAe1cYhdSm0B4aTEkj78rrPTpy1aHhY1FQ1KruWm0zAN3Z+q9PoKWk4Y1/9Np2sc4RLRc+a5XDnj+kIcLA2EdZ+q6lPTPrEGqSxmzZuZ+SxtdPGOdxfRavjnEJZTY2ixgaHvdF7rdwv0YocLNPVurPq6in7UCzT2hdAsbSpgNs1uyrpB1eqyoHFtNrg6TvHRb5/pfjHX859jtpKv4bKllVjqrabHB0AudeYUquDqvKZAG4XRw+MlT8RhRruVsOg+alUsBsXHySs9W4e1zDyWK3DcwJtv3TNHb4oCmw/hJ9yBHLYn3KKsLWkQ4jsAs72gfhuO6sBAyZRfyuFrR2UFLbOkWXO4qeUuA/Keb9V0SINlxvSisdPpudpgvZyNPQ/wAGUWfXVoGW9VoYVi0lQVKYeDIcJb5rWzugd1wqHCcrQbiVS8QUCT1yFIlEiRZQdUEAlO1snqgDJthWN9nHmgtaABGUSZvYdpSg7i/ihPuQM8SBGyU2tkdk+QQAl27hAzfC6sAm8JGWvET1VjehugMWWaq2XWC04wqn3P6ojNywnaY80zmxdQNk39yoBzfdcbSn1WtqMNg5xhdtw3XF1jCzVOc2xDpUHL4pQOj4i8tsyr7Y88/G6VlWRleiYKOpFN1RrTFpInlmPohqOFaWpPsMB/yaIPwTGp1/riU3A5V4LQJMDxWynwRlR0Cq8DaAt1HgdGkeY1HPeLgvOE8a15R8649qjqOIuZcNojkaCPeVzdrLpekVP1fpBrWEyQ/PkFzZ67Ltz8efq7QPxRF85Q/VLi6qHdZAGFAZCkRk3QQ3SuE+KOFM2QBrtiibpSmaYsfmgVzIwlwrCZyBKUiMe9BBiycGPBVi2U7YORYZQX0Wl7g1p9o/D78u5hd9jRS0jKbDOACd5+5XD0nM6oGtsHmJ93Tt8F23P/uU27D2vcuXbp/NVVdLcTKLr1gBvbHQJHGAIwLY+9gmv65o3jHisOpajpcATBJMdoj9Ama68Azc38D9UtS4Lujz8Sfoow+ywnIB85KrLPHMGki5bgf+n6K7TAuqEkyW2nxk/IwqWeyQ2YEZ6R/C0aUQ3mOXHmMd/wCISk+rNa+Byjfr2VFIh1cSJiw8v5Rre1Ug3kpdOJqNOSTv4ov69jS1FNlMA3jcJhrKLjAeB4hZWBjmgOIAjcrNXpaam8ObTaSeijTrB4NwQQehRF1ztKL+zI6iVq1dV9HTS0EuceUED8Mzf3D3oF1GocSadEhoH46hNm/v8FwuA1W1PSVlQEBkv5STkCRJ8ihqKmtNCq1optZBEwSSD99AsXDmltR7yJhpmO8fRXn6z18fSWiXK64sqqTuYBw3Ez4q/Ak7Ls87NXMYVAN7/BcTUelfqdVWou0tOo1jy0ODoldLh2r/AOoaQagMFMFxHKD0VvNntXRpiRYkeKL2kDqpRuFa5pIsJRHPe6HQbeS00nyLFZ9QOV1xHiFZQdIjPksq1tPRNUHNScTsFW0TgQl19YafQ1KjiAALmUHE1ji6Q6SAszWAi4WsuZW9qm5tQEWLTM+5RtGRGCorI6g12AqnaVpy1dRun5RcTKFSk1rS5xAAuSThBw9VQp6ek6o6wGZXn38+oq8xF3YA++i6fEK7tbX5WGKTDg79ylo6XUVGlujpGo8mDUNgPesWuk5UUtJ7QosaH1XZGze5VGuof0+sLCZI3O/2QvZcM4PS4bpS+uS+o67nEZP0uvIcU1H9TxCo9t2gmPf+6DIfzA4jPj/Crn2jGQncYEbZnqq2mTJ8IjwWogPEQJuLT4J8U2kXkSkqmcY+qscIDB0beBhVCOu5oyQvUaBsUKcY5QvL4qCCvWaNsUWDcDZY6b5dSlZoAKsd1WdjoF7K0G0zhc21DmlmuGqDeb+2aZaDiSD+kJnuqvzTAacy65S1NUWXbQqVAMloH6kfJU0tbU1ddlKnT5A4xJMkDf4K6TnU1XEHaBoe7TuNMixabLjBmp41ryadOaj9gbNAhes1+mpVdC6i4SC2L7Lm+i2lq09HqH07VxzNaSOmFvhz/o4XHKlWm+joaj2vGkbyS3cm5XX4W7WVOFsc7VVeYEgEOiAIt8F5mmDUrufWdLy480nJ/lez4UwDhlEdZPvJW+76Y/nPbOKuuabamofE/VWt1vEG/wDkDh/uH0WssaMKp8DsuXlXbxgDiepH46LHdSHQq9RrWVy1gY5hBvP7Kuo+BYArMG+3O5ytc2sWR2abBHNzSnMA2WKjUdTsDLTidltpAVPa2W2FlMQJO6Wo+LDKL3co7qieYyUFrLCTlFx2RAhqTJQNMCFi4nXFLTQTBeYWxwjzXM4z/wCAG5uT8Fnr41z9NwaqBqadRzXBg3jrK9Q0gjmBkFeV0Zho2Xc4dWkepcZGWq8dfjP9uN9xbxHRnXaQ0BU9XJmYleaqeiWpDuanVpO8SV7BKV0efyseB1vDtZw5odXpNDTbmBss1HUsquLYgj4r0vpfV5dJSpj8xJXkNHaqTmVHTm7HSx2UUbax27Jg0usBM7QiqnXXV4Ex7TVcWEU3CA4jJC18N4FzxV1YIbkM+q6+rptZpA1jQ1rXCABhXGfL3jnAXI6Jg1DDymGVhtFA1GFN0HzssPjPwSOb5d0RW2crA9h3g9YWhlcycfNIZb57rbyMdg+SR2nmwvKDJ61wEhO2uRklPU05bgfHHvVBYQbiPJQaWV5EExGysljsn3rnwReUzXuabGexQa30A67VmfSc2wH7qxmojNh4K0VGuFzKDHMZsnp1eXOyuqUg4SLLM5paYKBtSwTztw7PmqW7BXc0GDcECfcFSRymxkeCAnPY9EzXWg7pcidwoLGCio08pg7d1oa8E3AM2Md1ndfueoCZrosb7FRY0c8CO2AI3+9kznyIFh08FVmDjYohxLYxB2++yimc+Be0TfzVmiPK4SBIBJKyl0NkiQdjsrKToa5xtAiJ6/sh+tHMHPMi4I+EfRbQIaQbGZHw+pXM0556rZ2Nh1+yV0Q6WlxvJgd4/dZrcXB3LTzHTtlZabgXAAEHp0j+FaHHlkYHx+ysjagZqDNwCpFo64lvKTdh9mD99Er8CBIIuQVdrmczXAAAi+cx+yyNdNMA2j9Vvlzoc0GYsr9OOakSbS038P4WfFjbzV9J0ad7jbMedvmFakVSTY3I7JajwGcpuD3wmcfaBGDn7+Kpe0vqBrYJJixQ/V34XNc24Igyczt7j71soVgaQgmW2dfMft8Vj5XaetyVRBGxGfuVbZ9QGiIODJyDtdYrcej4fXinDeUg4k/fRd+lqCQHOkCJMheH02odTf6mqeQ7O6Fd/huseagp1pMD2XArnXbl3+Q6hwNSW0z+Xdy0lzeZjKcAdtgFhp1XEEO2wVZpnufUdUIgfhHeP3SVbGjUVNLotJUrVWzy+0S38Q7j5rbQdSrUhVpuDmPEhwOQvMek+ta3hrqJMVKrgwD4n4Bc3gPHncMPqa3t6dxxN2TuF24vp5+5leurjlcQBbZI10NlwBB6INr0tTTFajUD6brtcDn796BBO/7qdJBdUP5TI7hAVJsbIFsbe5I53LmfMLKrERI3VJrsGTB8Ev8AVMNuaPJFaDfK5npFpv6rg1Zou6l/cHl+xK1nUsznyRbXa+W8sg2I6oRg4I/1nDKBF+VvL7pC6jTsuNwNvqKep0v/AMisWgHocfBddrpuEF7TIhVVLFMx2yFT4oK/FEC/ZLMGEYnKB22wrAbQd+iQXHcJgZzjZAWktsATHVMb5NvFIb5MEYhFroz70FzL26oYCDDLohNgkRjsgjRPl1Vm/UqsWNjM7JwYFjbogsm0gQFWQnyBNkrnNbm6aZSEF2BKgY4flPmq3alwdDYhR+rAEl3kFPJrwq71bt496x19CyrVLjVgHYN6JH61x/CIHVUHU1AZOD3wptWcf62UNFQpgtD3knYlLqh6qlzUXSRs49VkOrkw3mLtwwSU1Jj3HnqSAMMJwtS065kZhrNTSqcwqUw3/Esn6K3/AK+8CHMpOPWSFoNJhy0HyWXiBo6LQ1tS5jTyNLgIyVpxeD45W/qOM6qtAHM/AOICwuHRM9znkvcZJuSe/wC6XIjouv45hM3JSkdUTY9kYnCKSYwU2cpTbsgLIHQ8FJlTwQSQbJcFHw2UzlAQZFwob4SixTIFNinYZkAEnrH31QLZwgwS65AHWEHS4ZTmvzPElokA7T+y3l81XuH5Wxnr4LPw+mGUOYCC448P3VhsXibHbw/lcOvrtzMiZaBgzkd4VgJNZzowLdsKoWcG4BOD2hW0716sWj9QPoo2rcZp1BMAe18/qmcYDRawuCOn8LPTfzcsmeZgBneY/RX1rRuS04Hj9FUUvEVINoBMR4/or6DuWlJta6z15DubJDfqrWOloAMzFkID5LhOwurdLScSOUSQJj3/AFVL71CMwM+K7HBaIqVOYiw/RRcIx2uLeWmeUj8/L2HY7notOl0lQVxWrV6tV0Ryk2M/fvXUNMRYRKsaxrGzEk5PRNaxVQp8rjBEdFbqGc9MNE2Mj780GwHQN1fyS3F9pUHO1FJg0zy6wDTPZcLhVCrVo1RSpue8gWaJld3i0N4XqibTTLffb5lVeidKW1XEZIv0hXn6z18em0we2hSDrODGyDtZW16wp6eo91g1pM+CAba6r1lBtbS1Kbp5XNix6rtrzvmLnesqOqEzzuLjPf8Alez9F3TwiOlQ/os59F9Gfw1azR0JC6/DOH09BpfVUy8gu5pcczH0Xbr+nN5yGOhRadiAPBeM43xXU0eM6hum1FSmGkNIa7svZCp6umSdhN18z1dQ1tZWqm/O8n78lP5yW+x6n0d1eo1rK51FV9Ut5bvOJld2kIyvM+iBvqB15YXqKdjIus/0knWQaaYlc30pqCnwSrJjmIb8V06YXD9ND/8AopjZjmqBYHgmgsqczSWkYIMfJWUtZq6ABp6qu2duc/qlqSASN0+l0lXWVgym0uJtYSgvp8Y4q88tPWPM/wC0H9F0qR4nq6JZUqVKoO3KB7z+66nDPRatSaHVHMoneRzuXQf6N0qjYqaqu6OpFvgsXb8dOcn1wGcJe0TXfQEfkLz+n7haaepraCGtNFwH5AMeELe/0ZbTaSyoXkYHL+6q/p6mmBpuptA7b/fjCxlb8pXM1/FNZqaTg8CmzLr58F5oyS5xH3/C9JxJ0U3sLRDrnlP30XCc2aIOC4kiysqM1Szb9LA9/wCUrLuAO338lZUEuAJid4+9gq6YIcSdgTbutskPtEdzhXOF2wbAW7z/AAq2fik3hMRBIG3bogFIc2oa0ZJiF6fTaij686cOioNiPxR08153SM5ta0DJPzXQ41pfU1NM+TzPa74R9VmzWpXomiRZWhhIXl9LxvU6f2awFZo6m/7+6V6XhFY8TY51MGmGmPa7Qs4urORwwYV1AMpHmDGhxyQMrou4fTbpXge1ULcnsuSXSIGFMsJ1vxoruNVhDbkrTwnT+oouERJWbRN5n3uusIaIFlvljuvm/F6B0/F9W0UyGCoS0gZm69PovZ0NAdKY+S16/TNdqnPA/Fc2z9wslR3LYGITqn8/q0utYSqKhqkeyyfApRXixV1Nzqv4Gud/xE/Jc/btsYvbJ9tpaR1Ctp0uYGVvGi1D2yKRA/3EBOzh1YZfTb2mYW+a59Y5zZaeU2hWse4H2ZPgV0Tw2m7/AFKsn/aPqrGaDTM3eT3K6OesLnyL5TU7mStdTQUnD+25zTsCZCzBhpuLXWIz3QM50CyUXMlB7owUWmAgJMmFzOK+3rWMFwxgt0mf0K6dO75OAuLrBWZxGo+tTLQ8ywkZAx8As9Nc/WukOVoAtC00qpa4EGCMELFTqA5KvAkSFh0+u3Q1rKgDXey7rsVq8V51tQtMG4W6lrKtOnHKKgGATcLrO3n7/j+xw/TGrOrYwYa1cHRi0gZK2cX1LuIa573MLLxy9IXS4TwGrXa19T+1S7i7lv77Z/8An6y6fT1dTVDKLC5x6Bem4bwmnpAH1IfW6xZvgtml0lHSU+SiwNG53K0KufXWoFTq76Z/a6uCr1N9NU/4lGefrjk+0mCQ/iTAxhc3pNKiCBRHzpzZEgX2Cqc0i4MLRnt1SubOAtoo53tsLgZhMNS4bR+qLmQImSEhYOgKirm6vqYTitSdAc0GViLIMgxPwSgOGLgKDc6hRqXa6CVVU0bxdsOjoVn5nNNrnrKZuoeMOx3QI5jmky2OxCDXkGQfJaRqyfxNDvEIE0KmWlp7H6oFZXjIlWO5arcQe+6rNAEzTeD2JSlr6X4hA6oFrMNN172CT8VvddaTy1WgGAYsZxlZXNLXQbEbIA0w4E+aMScSR3z9hRwkyBBN7ffVQXAIsR9/sgkwY2G6huZF5zCcjmaDudozCTa2EVYx5LYO3dGxkA2HUY+5VQPK6QmNojB+/wBVFR2IAuTiPvqmDpBa24FhH7JHOhtshKww0zsg2aRsS9xuNun3nwWkuuxnS57LNQMNAcIAvB3+8qxh5nFx3+CzW41OfFN0WMffyWKueWox4tOZ3IVxdIPsyTgffvQe0VGEATF4jOMeSgve7naHi4NjOywlpbLSI6d1o0x5XGmXAseMzg/YU1DXtbdp9kwZH1ViX2yO6kR1V7nculDRv26H91WH35SYDu6FeoDUMWAENA2haYLzQLXB36LRoaArVnFwkCwlZ2nrsuvwakDTaTl1zBz9gKdX01xNq2tw8VBy0+Yc2SDb4+KDeC1GnmpvI7Ar0OnpsczlOQOifkLDETO5XLyd8jzVTQyQwSXjqcfLor9NS1FFwLTPKbT9j5+C7RoNFwwCcwOqSqwUwIaC91mjr95UWDS1VWtDKnMwD8RGT8P1K6Hrw1vsggDYhcz+v0Ohp8lTUsc8fi5TJnwHhHguTq+OPqnk0zfVsGC8iR9+JVnNpepGTjuvOq4m4tINOiOQEm07/Gyxtqudlsk7Bs/OEzdOOWOaJ6sBT+prR7NZrwNnBdpMjzW7dWaHXanh9X1lD1jRlzQPZd4i69lwHj9Hi1T+nqMbRrkS2D7L46eS8MQWmKlODs5q0aLVv0Guo6q7wx3NINz9iyWEfTH6dwwJ8FS6lFiJ8VNDxehq9Oys10seJDgPvdbm1qTxIcCudi65VSmwZZHkodCwUDWqFzWi8D911Ypfi9k91DUYfZsQhrz4/pXuLadYEj8pNwpVDNMwvqPDQMGV038I4fXdzikA7/JjiFir+jFCu6X6vUuOxe4GB7kXY5PCq7KvEda5hkO5JnzXWDoObFUUPR08MFWqzVB4NyHMjCgfFjIPcKNT38bGGcJ33ErMypNxCv5ppz0QJumDtvmk5rxlWhpyMFBG2PZWARfdVuaQOZQPgTjxKB3AkwPKVBIMkeKw8X1tTRcMqVqMGpZrOY4JgfrOFzOCarimpqHm5tRRDuV7i5vskjY26gYwqPRsdHQq134iQcqtlIi7nAdgrRyA3uRuVNMKL4knZO54YLkSgXWtAHgs1WqyYMyprUi59XoYWerXAwZKqJLhY2SBsXKjcJVqVXYsAqTVIEkSVupubgiQmfp6NYWEEYKqvPV9bVqWYeUHAC5WpLy15Bc4ggm87j9F1+I6Wpp67y5kMe4lrtjP34rIGAEHIMCD99l0mOFt1yjTaTPICTiycVK9ITRqVmjq1xge5aBpSKr2uENa4gDwJRfzFvK13LOXELrzxsT2rZxTXsxq6tv8jPzTariGs1mlNDU1eem/ILQCY8O6y8oDvZ9sjYDKJa4OBc1wnqIn3rFiEp8NoPbLnVABnlOI8lznUmkj1YcATDZPMT8l3HcrNJVc42Ddt5/mFzNNpfXYqcjQCajiPZY3udzB72WpWeoyv05NJ9SmS9jIDpEETPQm0iMqiYyujq9WPV+ooAtojDTkz+Z3eLdAMLnnqqyMA4CQiMiEwEeCOcoKphMDNlHCEuMIHNx4JVAUTe4QCZyhKmNkJ+KBp8wraQl4HS/35lUDuujwuhzuLyYAjO+fpKzbkWTa6dNvq6bGkQRtOFS8wSCIkErVyy4nIA+azuEkuIzIXF3z0RhBLd5Iv0n9lbTdDqhNiAP1VNO5aIsCJhO78NYtyWtgT1/dBRSaQ5nVrQCJ3DfqtFc3hthymJ7B36hCm2C9wMguiR4j91HXqA5k/ofqgrrC8gCBSx71KUl0DZGoJe+ceqE/FSjIqQcjPdUPVtVfM2ho7L0PBKXLRJNic+f7FefeJe87l7b+Mr03C/Z08Gxk2++wWWo38s+Crru5KTnASQFcHCFW4cwveUVTp30jTbULwSbzOVrZrqLvZBBJwCFkGlpl3MGgHrCXUV2aLTOq1DAbt1J2QY/SbVNFBmmaZdVdzuE7D91v9F6caKQIJyfFeS1Goqauu+vVMuJsJs0Db78V6LQ8bo8KoCjU0rnnPM12Vrjm2+mO/j1bcXS1RNMjqubwnjdLitWoylRdTFNskvIvK6L3CIF/BdLLPVcWUNmy004DQqoJw2PEpmh3+UeAUVc8N9WZ3C4lTS6V7pqUKTid+QLruaC0ySfErH6oTYR5JbYQujoUaIIo0WsBzytiVsbz7ADvKSkIwr2hJbUqymXNzBXnPTKo57NPTDYAJcV6NgtdcX0lpU3afmc6Hj8IG8rWo8npOHVOIV2UadpOegC97wnhGn4ZRimJqEe08i5XJ4FQbp6fMILjk/fivQMqy3mJsVGsXF0YSh/XCrcSO4O4SkyQcgqsrw6VVUdScyagHeRhFrlVqb0y0iScLNWPK8d9WG1HUxIMiTtK4Dh/aa0bBdnjLS1pBFvp/JXDqOht9+q5u0+MlQguPUIUrteSM9uqDzzEzlxRYOVmCCStslaLnqUz7OIAxtKlMTUAx18v2Cjr1DtOyo18GpmrxKi0bvAhdf0qYW8Q0tI4FIwPE/QLL6MU2ji9EvMSZE7wF1/S/TkVtPW25+X3yojyWoEc8DJHwXsvQ4g6SqOpkecLxmoMh8Dey9L6GaiKjqRUV7qm6W3yuBqaXqdU+kMTIPY/cLt0nySPcsevo82pa+Mtj3T9Vb7Zlwmjp8okhauacqtjeVsIqs1TqD/c8VloaJtfXVG1JLGQYByT/C0amQWuBwtOn5CXPY2C78XlP1TFlwG6fT0jFOjTBG/Lf4pzUIsDA6BVudclAunKek9mLpQJSEyj4oCSjKVCYyqiwHoqtVSNanLbVG4PVMCjMYUWX25LXybm4yCr2uER+qp4mz1NQVWiGPzHVUU60iQVz9x3mV0AJaQ10E7rS99CrS9XVZzt6ELnsqzurQ8KzuxLxKy19BTa/m09YgH8rx+v7JQytTHtMJHUCR8FqqMNUQ0hp3JSvZ6ukXUdTRrEW5Wm5+abq5jM6q1pAJgnMrU2oOWRdUe24E1qTGgZc4/RaBpnuaDSq03AZAKmVdjBX0zdRraDg25cGutnC9UwQ0Bcehp3UtQx9QtLQdvNdZtWk78NRvvXbm+seT+s97FiiKi244Cq1P8A7tU7hWqjWmNK7vHzCi8/XJP4kQYSuPtGEhKw9Cwu6IFyrnupKI8MRFxfySOBBtbzVgFoGd4QIj9ltFZHQQlIkXt1VjpNzed0thY2PgoqstBEi/YJOWbC6uI+PVJyoKS3Y+9KRB7K8iLfogWTk+9QZyOuyhtc47q1zNh7oSls2QKCRglWMquFgbBD1c3HySlpF48SguDmOuQJ6iyWrS5hLLnpGUrRGdt04uO/YoM8SCCII7ffila6M3WpzQ8XFxh0YWZ7CwgHBwUDH2XXEA7hRzfjcd0p9qnIuW57hO0c1ODkXCKrwJFiM9008zbeaU2PUHoo0hrrmx7IA4yOw7qU/aIbtv5KPtJQZuYwg2NPN7IyfgtAADREEnCx0HQYmCcnorn1A1pIydliun4Jqf3OUif3V1N4DhDgCfwkmxjYrCXTtdp+/irC8gAi/NsRmP5lMTW51FtV0XpvO0Wd3t9wrxS9YzkqACoLB4NnR18lhZX5mhpbzNOGOPyP2VcKrmiabyP9rgs+2pijUaZ1OZAt1ERHw/VZ3NcMggeGV1KWrDzyVgATh0IVdGyqC4ZPb+PmtTr/AFm8/wCOUTDegOF3ODnl07TmBZcmro6wMlkAZJP8rpaLVafT0Wse8yBsMJ17hx6vt6PS1pbBF1sa9pEuIAGSTheaPGaLGxQbzuO7jACxanV1tcR6yo0tF2taLBYnFrpe5Hp9Txbh9CnLazazz+WiQ7+PeF5/XcSraxxgerpm3K058T5dAFhNJ4sXY+Cn9xuDI6LpOZHK92mFhYRGwCJDHfibMpPXxao2Y3CYcrhLHTGxVZKaRbei8jqCo2vHs1Byu2cFCSDeyDocINwqi71kiCM9UpgEjIKoa4tsZLVYTbqiu76Kl7auppB80yGvA6EyPkF6RpjBleY9F6oGqr0zEuYHDyP/APsvRzJjCzVamVHGwMLTTdIgGP1XPaXAwDK006xaASJPyWVbG/2TzXJ6StDKnMFz21Ocy6569FRqNbJNDTuv+Z428FLVzWyvXFWoWNPssN+5SHlcLgHsQszXeraGtgAbJhVi8rnbXbmSQ39NSmQ3lPYoig0Aw4we6UV5SnUQbmym1ci0UaYzJ80wDBiw8VmNfqZCrdXnFgqZG8lkbFTmaBIjyXMdVnBSGuQMkwgPH3NqcLrNNSnTAgl1RsgQQsno3UNOhqW8oANXmBDeXmkDbxCu1NR1Sg9rTyvIIaSMH+VxeB12MqH2WB9VvM55qS6p3A6RPRanxn9er9eTkx5qevva65vrb5g+KYVpESo03mqXDOFWXjJErKK0boGrOUGvnaBIylLubBuNlm55uHWULjMhUWh5mxV1OtynusgdO8HcJS6N4nqg7I5K1PlqMa9pyCJCyangmi1N2Gpp3bOpPI+CyU9S5pgOCvZrXTLjCS2JedcHV8A4joifU/1Oqpf5MqCfcRK5Nd9RriyvUqUoy19MSPiF7xmuAyUNQ7S62n6vU02VWZ5XtldJ/SsXivBU9QyiZZqKcn/5jCJ90/NNzms/ndVpPPaoBH/3Qu9rfR/QNaX0muYDeOY7rLQ9Haeqa40m8sD8biYn+VfLWLxYx6qnQdogw6jleSCYAMRtY9+4XL1WqaWChQZ6ui02bN3H/I+fkl1VDU06tSkWNJY4tlgzCytZVIJ9W4jBMLpOXK9aU2MG87qReUTfFuiU379UCkxhMCCL7KETZIRBt5IHykc3spM5RJlAhUDoym+KQoHIBwkhQSM5PVPDTuSewQBjS5wAEk2XodLp/UUGsGT8Sf49yycJ0HMfXOEgWFl3mUG0xz1LE4B2XHvr8duOf1lfT5aXKbE9VncJ9o2G3n+y01Sa9SGkcgyTv9/OwWbUvbTibkH2WgeF7LEbrNTMiww+PiP1KtkDNpLLx0cgW8rq7RYNc0nzI+/gi4e1BwINz0JVqCxsMpg2vefP9Us+0xw2aX++PqnN3DoBe+5I+iHLBI2DOXwiPoopKkBxA3omJHcqNHtNJwd+tvqE1WACcnkIEbQT9U1Mf2xAsDE+9VANnEC/tAny/leh0T4pt7hcBzYJJHh7iuxojNBkm5CjTfU1IptwSegCp/rKzjDKDp/3uj5ItaTiCrRp3vuSAi6qLtS67qjGN3DT9fovN67UP1WqcfWGpTY6GXtA3/XwXW9InihpGadpl9Uy6Dho/eB4LiUxytk/f3Cp10tpNv4vHy/ZX8R/14Owt3mf0SU/9S9gHfT6rfqOFa3VD1lGkX03AQQ4WjO66/xude3Pr40+hhB11dp3pT7iF642GZC8z6NcM1ej1z6ldgY00y0e0LyR0XpnSMBb/rZevTkSetkwMYQiVAuYLjIuqC2DIVzpiyS+CLKCNsrWlVgxsnbdUXNsOy8zr6/9ZxVwBmnQFvErua6v6jSPdeSIXDoUfU0A513u9t58f2RY1UPYp8ogbW7rr6YB9DkJuFyKQ5nsGxXRcH0nMqUxMWI6oLWufRB5jzAbRhM0h34cHC0QKtO4BB2KxhnqKhbscKosFSDBsnqhtSnIvG4SPZze03I+KlJ3uOylWPM+kOnLW8wvAPw/cryVd34icL3vG6f9t42LT+n0leC1YhwANjexWP11nxQCSeYCYwCmAkAz9/wla2bHc3THcg2NvfP6BaZNQEkuNp6qu5qARJJx4rQwctIzaRbzU4fTFXXUWuwXcx8Bf5BB1+AaQ1tbWY0yaYdDu4MLu8S5dZw00NU9tKuyHMc42eRf9IWX0Lp81HU6h9y8gT8Vt9ItO2vwuqSL04qA9IRP14R8uDokbrXwLVHScRpuJgExc9VmB9u1pEEeH7FKCQehB6KfivqemdzHmnZW1G8zQ7cXXE9H9Z/UaBpcZcLGT0XaHtNvncLUYqsoQn5YJnZT5oyz6lksaSYANyFNJVY8VAwQG2BnKvcwPaWuuDlZqFMUKlRgEb2VDk+0VJlIT7RRlA09FJ3KE7qEwgM9UFChKAqAoKIF1NAajTvpOtIt2I/dcENdQdDpEL0YXneOvr0dY3lE03DmAAHms3nW+esXtPMJBg9Vc15GRK5+neKjBUpusMicJq2uYyCx4OxC55XaWNra81OWYOyVvD6dLXHV02ND3D2nE/oFjr81SmK1G5F1p0+vBpAVBBIu1J6W+2lj2urQ5gfNuUla3aWgTLQWHq20e5ZdKwesLyZEW81oJIwYXWVwsE06rLCo0gbFVvqPbd1IEHdrvqn53jBB8Qga02e2fvuiFp6ps8rXupkbEwtTdVWG4d4j+Fmmi7MtJsVG0IvRqwOhFvhHyV1LJW1uu2fTjuCk1ldlWgGsmScELOBWafbY1wOCx1x74+acta6zmg+ITyTwjE8OBkgjyVfMuhyNiBjxWTUUOT223HTooqqVCU9PTVqmGwDuVrp6Fjb1DzdsIPnzszESkIm42TzIg/HZIRFvkujIEwL790JHjKYtkTElVPBAJG3QqKeQTE+9ANBtus7nEH91BVIxkblBeW3S8vTHRKKwAuU4qA+agUjqYlQtnbGbp7HF/NCJN8lAgEGwkI8vuPUdUYkZhQSM3CCssi8oRymDaVaRN5k9yg5ton3oA102j4qvUMDmSNvgUzmweoCkyIdcHIQZGGDa3foraYDhLbdROI/hV1WllQxvcEffVNTPLUBB333lFRzZJIEA5A2Vbmxm3dWEwfYBINi2UDaxuDgx1QJMttkfFFnbdAEAyLAItMZMnxQWNcATBkDPZVuqEmSYi4Sl1jGEod1CKtBl0iQDmNlaXBtMyLiCCdlTTbJy0D/ccrQ3TA/icTP3+qIocYdAuCcStFKuRAeZBym9QxuBPdQ0mm4Efqhqx4aRLGSRkNGPmno6otbEuL9oCpY2N4VgcI9oA91MXyaWayfxMcCcmLKupTpVDIEE7/f0QBacGCdioWxi4KYaqdpehVLqD23a6Y7rTzkXymLw7IgqssrdRVp/iMgbEK5mpY+OY8pRe1rrkSdyqKlCDLTI6INLhzCRcdQqiyLtJBG0qllR9I2MRsVoZVZUs72T1QDn5rOFxvCMxcYUe0tN4I7JMGeiBp6nyUBjf4oTJsbeCmMIOr6Ok/8AWKAxzB4Mn/aSvYFrQbEmNgvH+jwni9CbxzX/APSV6utqKGnMVKrQT+XJ9wWa1NXNJNogDoo97KLeeo8NHc5XNfxGpU9mgwMB/M+59w+pVQu7nqEvefzOOFi9Nzlsq6t9YctOadM5vd3370aRDRAERhZ2u7zKYOjJWXSZGs1diYSmpB8VQHSoXKC4vJvugahlVl1kvN0QOas5slL5wUpMm90M5EIH5oygXHcykOJGFEBdcXXmqxdoeKEi1Nr+dwDBgn6Ehejc4DK4nHaMlmpbYAerqHlwDg+8kLfLPVds37qAdFxuFcQ1LhT0/q2vDG/jnIGPovQU6M8pfIJyAp4nlFQcQbifFAvk2EDotnqWNH4QfFQUWuywAeCYeUY+byUD5uDMLQ/R70z5EffyVLqFRv5ZjomL5QnMCcwoSSYBkIZyIjI6JXQd4KNGNF1TBhU1edlhUgnAAW3T6LU1HQSaTN3OH6H+F0aWko6e9NoLj+d1yfvyTEvWOZptNWc3mrEsGwIuVa6hUH4XgzsRC1ZCUiFcY8qz06FSq4CsR6sGSAfxQuqwBrYaAAMADCwtMXlag4mgSLkC0Kxm3Xg67idXVqEQS4uIA6lXvZTcOdrYLvxQen67qrllxDrE5E9f2K1ger0ntC0xJHX917J8eT9cXX6J7HmpTZLCJMHHu8FhPZejDZaA4gQM7iZXK4joxQ/u04LDkdFjqNc38YEDBwbqeF1Cd1h0KbeCmcXTZyLJS2TIsUEnrlA3E9Ub7iVq0Wnrah0U6ZIO5Fgpbiz2y02uceUNLidgJXc4Vwf1vt1mcrR2M/Pp2IW7R6Cjp4dUY19XflwPvOy6Jc92DYbAfWPkFx6/p/jrzx/oH1enphtNmBZrRiPBUOa+qZcYByAc/fuTGtTaDyjmO/L17nHxKyVa1VzSZFIRgX+J/fsVz910NqKjKLeWInDW5MR97LlalxJNaoQCBLAD9/Idka9Vokhwf1gzMdT5dY6LKXmtUEAvJsbWW5GbXXqUgNXqQ4wDBgjoSq6zeUt3J3IWt7f79ckyXNgRvD/3VOobPK4jAufvuorMy5M3g9en7FFt5kSAD8T9FXSM8pIiRKtEc8AbDf73KCVLsAIy03jp/Ku0rOal4ZPSI/RZ3ui5uA2fCStmhHNRIG4cAfJv1Qit7eV18GPh/Ks/raWi09N1dzgT7NhMwhqxFRhG8EHxhc/irOfShwH4H2tgGf1Cs+pfUdahx/Smw9YZ/wBqev6RtEM01Jzy63M8wAvK6d3LUB2+k/ot1FkuDgbhavOMzrV2prVNTqDUrP5nO9wjYfeVIinIsT9P3Vbvxgbq03b2JP38FGlrL1B3+/0XtOEgHh1E5sd+5Xiqd3MIGf2XouBa8M1r9A8wHjmpnveR7hKk+p18ehpNAJOFbKVogWRW3MN0R4oFQXQN4pCbwVCZsogIHUSnDRvIKQW8UwnZBh4iw1qtKkD7LjBHz+AWSs7m53xZzvgF0dQzlmsctBi3UfuufqAA2mALH6KiU3BrmHAGV2jTbWogi4N5BXAcYaBtn3Ls6CQwFuDc3VDOfU01QHmL2HIIwtAdT1DbG4+CdzWVBDgqTpeUzTMFEE03Uz1HVI9se02wOQrHVCxvt3PRCnUbU8DkFBg4mzn04ebhtneB/Yr57xGmW1odkWPl+y+m1aYEsddrsFeC9INGdPqSCMnPh+yxXTmuKzDnEWFvH7lEXIHW5+H0UaJsP8kQYcSdsQirKropxv8Af1Vmhby6fVag25afI0jq4gfIlZqv4QB8luB5eF0KOHVq5qHuGgD5mVB6/wBF6JpcGY4CC9xd7jHyC2aqkK9CrSOHsLffKs4Uz1PDdOw2im2R4gfqUHf6jgMbLbH6+cOYW1HMcIcx3KQR0t8wldYknbIXT4/p/wCm4u9wEU6w5oHfPxErBUZh3kYH34rLTtejOpNLUepJs68dV7djmhokwvmmgrGhqKbxYtcN+n7L6NpnCvQa4AGbhInSyQbi4KkSlf7JtbsrBcAjBWmBYJKo1Ps6i2Sz6rUwQser/wDej0DR+qCiZN8ppVYMmydENKm6VGb2VBQQ5lJQFHOyVGUFgC5npBQ9ZohVAJNJ027rpNdKXUUxX01SkcPaR70/R4okkyC4HEh0H4fQrma/S6ui41KdR9WmbzN2+PuXZayDcEfoni0AT4LfpPbn8A4oR/21Z8g/hcT8F03MYdWH0zPNYhYNZpKVVs8pY7/NgghZqVTUaanytPrmDZxgrHXP7HTnv1lenc6tpILjzM2cBhdHT1RWp8wEEWj78V4luvfTZNGrUov/AMZt8bLTpPSetphy1RRqtGzBB+Ck5q9dR7A2ykcuPpfSrQV/ZqNq0HHdzZHwXUp6qhqG81CsyoP9plMZE90hAFxbui65gCSegVjNLVefaAYO6CsVajcPMdDf5qynXquMCkH9xZXt0tNtz7Z6lWWGLAbQgUAkS4Qek4RAA+qOUCsqKk+aCiD5nRqcw5T+IfFWubIkrKZa4EZmQtLHcwBB/ZdnMhtcC3zQdfzTvbaTbsq5jIkoK3U4zfyVTmRtEYWmZsduqhaHd+8qKyFsWGUATsr3UiMXCrc2MiFBG1CD804fNjZVRsLeaGOxQaA6bzPgobi9uqpa+D9E4dsLygcGMe5HHeUkxvA8MIgzhA2cwCeqQtjHx2TePvlTJygorM5qewI7qoCBTjcwe8R9VrLffsqRTDarQMB032H2IRVDrOneZnqrHDmohzRBab36/wAEoU6VWvVDadNzyBho++q7Oi4BqHtHrnimCQeVoklZvUjU5tcKLTgbrTpuH6zWO/7fTve0/miB78L2XD/R7R0YcaQe4bvuu7ToNaAGtAjss3v/ABufz/14XT+iWue2ar6dPsSSqNbwTV8OHPUpNfTGXsGF9HFLcpnadlWmWuEg5EKedW/zmPlYhwkXBQALTLTB8LFei476PHTPdX0jbG5Z1Xn8zsRaIwukuuXXOCKnMeUiHHbqicQfglgGzjIPwUa7lPK65OD1VZNjJhN2zKU2sQpt3QFwi4S87m4KbGbpS0HKBm1WO/EI7hMWTdpDgszhGEGvc0yHXCC8ktyI8UQ6RGyDNRIioJB3T8rHCWHyKBHMDrRHQqksLbjCtPM3I+CBeZQRlRzbESNwnMG4VUzcboi3kgbF89lJlBWUKL69QMpjmccBB0ODU3Gs94LhysiQev7BdZtNoMhvwS6TTt0tAU2kEm7ndSrc9ly691259QW2Ej3BMDGUosLFNnJUytacG/ZMHdrpWiMoy0XJA8VMpsMolD2EwHSVHVOW3KSVcTTSYtupJKam1z8tgeKepS5W2n3ph5KiYElwHeUpqM2v2AQNGblWspdBKuM+RGl7sCANyU3qiRJPuWllGLuvK0NpAYCuJtYhp52SVKII5XCQciMroEHAVfLLr3VGfR6FlNxLKbGDMNbE+5bnMh+MKykyBKflkSMqIpLCcD4ItZGVaG9cIGyCp7SR26KtrIdJytBvlAMjAlBXUoU6o/uNkjBGUrNJRpu5w0uI3ccLSGSLhAiDOegRdOw2kyob5uVGi9ymdmQJhEYpgkBDKLv9RwHVCOgQCN1fp3SC07qkiMJqR5XAoPJVGBuurNAgNeQJOYJ/QKOeH81Go5wY4S0gb/d1p4rS9RxOu0WDiH+/9zCzP5TyxM7X6L1z3y819VHc9OnD5cCPxAWKz1RzAtIgGxHVF1d7HEc4aeuxQqQQC9zqROSBLSiORqNG+iSWe0wdsLPnPuK7VcOgNaJB/McfBc/UaYklzQSTsGrNn+NysnnCkzbHmnfRewS5pbPUfVVw7ZYaX6WkatYNJgDJt+q7bNQyhSDG2YBEArgUXVW1B6uQ42jxXSFKW/3HcxPdY651056x0GcVot/DcjYH6KHiDHnm9ogflLXH/wDassIa1ogCPAIm1ys/8cXzq9+seYFMFoGJOPvxAWV/O90lwv2mPfPzRLvIdAhMrXjIzerVZa9uajzGCXIMc5tdri9xAO5wfspnCDJMA3mMItl9em0ATzt5Wx1IS/CfXeInUkbS5oI6lxPyCzagTpy42HPF+8fqVopPa+nUqjAeTHS71VUtp6jSJkT5yI+IlcP13/HPoXbB2b9forWmahMQLR5z9FTQsXAHII98n5FXNvVdAw4W9/6lVCvG+ZaBH34rocMBIbAuHH5D6LERL6YBkFokHxXR4S32aZJmZ+QRVOsZyCkT1i/Y/sseqAqaXUMmAIdjEQV0uLQ1rADMO2VOo07WNDXCHVGEu84HyMeKpfjzLW8pM2nv97LfojLJNweq54PLYiSM+S30ncrWDAMZ2k/QLpfjjz9W8wNSRiZ937q025QNmY+/BZaHtAA5JgW7/QLUTNRxG9h8ViukW0x7Te2fKUNRqH6fiQrU5D6Za4GcRCamIzYQb+X1Cz6+2qcTcn2SITj6nfx9I01dmp01OtTPsPaHAT1+/erCFwvQ7U+v4S6i6C6g8jwBuu7EYMeK0wHgJQmFCYyPcUAZsDPZQEm1rITHdSUpsgYQU47FVNJc4NaJK0CiGXqPjsEGXiBjS8oN3G335LnvdzUOaMFbOJljm0wwGAckrFT9pjm9VoZy4mJsDbwXU4S5jxUY4E8sZK58MNMB4gkWcDuF1OGsY1rDEOfeeqo38s3aZA3lK6q5gzJ6QqatKpTcXNJIPTZZ213h0Pv1QOXOc6XFEP5TIIhPUYC3mbcnsqgdiIKg3N5dRSifNed9JdEdRpyQ0esZjvC7FJ5pukEQrtZQGp05LQC6LIS4+VYMjck+/wDdVky6Cd10OK6b+n1tRobA5uaD3/crm1LOBNwP1WXQ7jzNYMT2XSDPW6vSUBgU2gdi5x/SFzf8e2J7rr8CadRxemTgGT5BQ/Hv2BgaGgQBgdFlrDlrk7G4Whhlo2Kr1n+m124K6Obg+kPDzq6BdTE1GXEbheUb7dODkWM9R+y+gCH8wFyNvevI8c0P9HxAPY2KeoEgDYj9jKzW+XJBIuMg27zP628F9A9HtZ6zhtNwk25SBsvBuZZwwThej9Eqz4qU2mAAHQdwZWVseqqO5nWtKvpjlYALxuueajuaRc9CtnOG0i54hoE2W3NeHQubqX82oqHYW+C20q1Cq2adVrgehXMc6ajyTlxv70QQU0pBZFVDc05KEoSogKkqISgKYJJlGVFWsVmQqWmFaHWQeW1Q5NZWYbQ8x5/sVGhp2PuQ4s7l4pWBkTEe4Kqk9xxfsuk+MVc+lzNgWjqsdTSEmwmdgtoeAPaME7So105uOyK5FbRtcCHNBA2Kw1eHObJpiB0JXpHBjsiVX6toxgqaPKO56T4qS0jYj76r0fozw7T6xr9VX9aQx/K1rXRMIanTUqrSKjGkHsr+DP1eiYdNpNGNRTc/mJ5oImP0CWrHqKVWhSbyNaWR1Eq4VGO/C4HwKopaZzmh1aGE5a0zHmrxTphvK1gjpGVyaEiEIQ9U0fhlo7FTleMPkdCPooqKQhLhls+BU5wM2PcIChCMzgz4FRUfLmuD2hwvPdO08pkXB2lYtK48/KMHaOi1hw3z1XZzXm4g3PzVZEX3KLHyYNpTOEid0FJyARKHMW4EjwVh77Ks9DugdtUEQb9ZKcsp1B0PVZnCMWnCUucN1Bc/TuF2w4DoqHsLfxCCOyIrubcYKb+qeLEz+qiqu0R3hQWsdu6s/qQc02E9gp6+mTek0dUCgwL37Kc0/fRMKtIn/SHjJR9bS2px0uUAF8R4pgZvae6HraYzTEdiVPXU9mAdyUDg+47StGjpUauoDKzeYHF8HyWUVmH8oTCrBDmiCDNtoUqyvV6XSsY0BjGtA2A+i6dBgMQLLz3DuPMdUbT1TG05tztNh4r1FAQMSQuNlj0SyrWNAAEXVzYwVUDsAnaYyjS5t1YAq2GRlEvgIlV6qi2rTIImV4jjfCuR7q1EQRkDde4c+crkcVa1zXAZ8FZcZs14HOJB8EHtD28pz8lo11MUdQSAId1VEg537rtPjhZlJQqw71VSzhh3VXFsWI8Vmrs5m8wyPin0uo5opVDJH4TOURdix27Id+vdO4bEe9LgxkoEIkSL+Sqc2D+y0g2uJ7pXNDrlBm8EzXRcGCmdTjG20JIg/IILmViLG4TEscOhWfcIzufmqLSL2v4IC/ZKHTkSrGtm+B3QRom5sBknZe14LoNMOE6erQoB9Sq2aj3CcEj9F4smwAsOi9l6Eav1mkraF5l1M87O4P7rV59Erf8A0YFhSaJ7YVtDRsaeZzQSdowtrxynmORhI0W5nXjA6rGLtSk1odZoEYgIVDAJ6W96eg0y5x3VGpfFMgZKqOXXBc49Qq3M6rTEkk5KAZzOAF1hqMunpTUPZaxS5nREwmoU4rVB4LQxkGTuqEZT5RYQkqNJsFs5YGFS4S6B5rKs7aM3N1a1gCs5YTBtrohMlWNFrqBsGUY2CBXdUGNkzlMWzZXMZCCAQE0QIGUDYJ4kQopCUpunj3pEEAkozBjKIbCmcICZOLJTa9u6saO3vSuF77IA1t5Ka15uUWi3VQi0zCDFUEVCQMlASbAQrKrZeYx0VVweyBsGDuhywbiD4qe4qF7hYifJByfSOifV0dSIkf23R3kj5FcBlSXNBOCvXcVpnU8IrsaIcG8wA/23/SF4mYIJMgHZen+V9OH9J7a6jAWyRPVUtpPF6L+XsRYrQwzTkyQowMd1adiCujmwVBUbd1KCd2GJVbqzwIDqoHiugabhkyFVVpS2QIPRTF1zXjmzzE9SVV6ok2BA7rc6nBMZHZUVZbm0rNalNpwylcwXnforw/muCDPVYJIMq1lSy5OjVzwYIg7XQLpublI1/M2DcHIUJjBkHBKBiY8kJi42ylmfLuhPXCByeZsbC8SpogXa6mYnkdznwF/nZIDB6d1op6hlGnAZzl13EH4frkdFnr41z9dXTgjS1GkSR7JJ7NE/ElMfapvBzyzP/wB38rLpa/rNG5odJJJJA6R+q00Xh2orgiGtABk4ho/Sy4Z7d9cmkCKlEDcZ8QAr22qnvf5foqYIpU3RYGJ8Cf0CtcQajXDcx7/2K0hhaqYwG2HhH0XpeAURA5ZDRzgQervoF5o2q2wQZK9R6O/+7cwMwYJ95+RCvP1nr4z+kTf7fKB+F4d4zzD5hY+LNFM6UTEsfJ/+39Suhxtn/aV3m81mtmNgJ+biuZ6RPircyGUDcDqT9Ff1J8eUdbEg48IV9N8GlJsHbeX6lUkzc5Ua4tzFjI8l0z0xvts045S1xuW8xWqnY9endZKTubH8rYy3aLlcq6RppibC5Nlg1b+fU1HCTJt3utrHmm19XIosL7bkT9AuS27RN43JWuIndes9Bp9fqxsWNJ7RK9c6y8b6C1Y1mqo7uph3uIH/APMvZkT2Tr6zCRO8SoWg2dcDCJthBQAsB/C4tS+qjPteJTxvlHHZBZpQA50CICq1TvahaNP+aFk1J/ukFWIzagc1FxyRdc2nV5KkOsCunU/A6d1zqtPmbMXGSqGe31h5G5LrHx/ldRx9U6nywAywuuXw6XakA35b37fuV09S24cPNFdGlVFUJK2mY+7QGu8MrDpqpBsc5gra18GdyqihvNSPJVBAO8ZVbvZcZwFvIDmH1gBCz16ECWyY7qKoBacq6hW5HcpwcKttIkwZnayubpZF7IOB6YcJNWgdbQbJbd4HzXha49m143X15rBSYW1HAs7r596T8IZoqxr6Ug6ao6OX/AmbfBRZfxxQQabSR3Xd9F2xruYjAK8+y9EDcWvuvR+jTSaxcMjbxWf1v8expOBb1ITVB6xhaSqKUmwMeJVntncDwXRzZGDlqyN1y/SimHcOa85ZVBB8Z/QrsEcpnosPF6Yr6F9MjJ+ilWfXlX6edIyqLkjpiLH4wtnou7l1rgMhpEeB+pWihQ5uDiRc/qAfmVT6O0i3ibmExDDfpdc/10r11BvMed2B8V0GNHLBusID3FrabSGDcrS2qxgguBcdgtuTw+obxrT8Ur0dJpPW0mvPI8jlt4r0VO9MXknPdXVHkueTkrPpzNNsqouwgiUAiDlRRTKqopKkKKCBQIqGyBm5TgwFWLJnNc1oJEA4ug8x6QB7eJyzlEsaZJ8VzueqL1HuMdDHyXR9I5GuY4CSadjGIJXMa5+45j1Oy6c/Ga006s/lBB3I+qtFYGwWWA6ImSulouB6zUQ5zTSYfzPFz5JcGcVdlr0uk1Org0aR5f8AI2Hx/ddvR8F0mmhzmmrUGXPFvcuhiwER0WL01jlabgdFl9STVPQWAXSaxlJvLTa1jRgNER7kxulJWdXEKG6hUWVRCEVEAKG10VMoFLGnaD2QiMEiOqcqb3QfHGO5XBwyDZb6loc0QDcQFzsFdDSv9ZQiJLbXXaMFL5sZutVGp6xknI26rLUbynFj1QpuLKkg3HxVRqcIMRhIe5926ts5oItPZI62bwgrcNyLpHXsM9lZHZKe9/BBUWx49VWW+UK4id8JYjee4UVXy3sYHzQAjPuCsDeqV1sZUCdox8FCpnqoROP5QTGBHmjG26gCcNkwchArRJ6K4XF8+KAZFyPJNECJsUCkRtK9l6P8Yo19JTo1HhldjQ0hx/FHTyXj3CRbZZi4mq0jYxdZvOtc9Y+rh04R8V89brtXSa3l1dcQMCobL1uk4zpXaOi6tq6QqFjS+XReBKxebHWda64fFgg6qBebrlP4vpBJGppkDo4Lk6/0hLTy6emX/wC4j9Exb09BX1YYJJiO64HEeKsaC0vAPiuO/iFfWAzXcAfygRC59XTOuQ5xJ3JlanLF7WavUtrXBm8iQsxfOIMLO4uBg2jKkuAtbZbjlbq8v9mDuqHEC4OEAC7Fz0lAtjKo6OnrGrTgmXDrv94TuM5WHTv5HA9DHvWwmLE3G6gmBEXUDuXN4Vb6jWi5g9OqpdX/AMR4SqNJdzdwlcJ8VmNZ5PQeCvLgYDZPiVZNEtlGPJAcx/Cwk9lOQgy4gHYT9JV8U09hfmB80ZgySLd1WQwXJJRDgLNaJ7rckiGkuMNE9V0/R3VDRcb09RzoaXcjgO9vmZXLLicye3RA1A0yXwRsAlwfXagvcSN43VRM3OSk4fqhr+F6bVNv6ymCTG4z8QUzjAkeS5NBUqBjYGTlYapLnXwrqhmoSkLJMi6yqv1fK0d1NOzmq32Vr7ADopQbDvHoihTpxqqngCPvyV3LFkWN/wC7MXBZPuI+qL/xRiEqRHGG+KqY2faO+E7vaIaLkq0Mi2wUi1Xy2RiFZyqcqYivlRDeisiUwbCKrbTm5CciMJ47x4JHX7KULk32TZHRJEYgpgdjlRUNkuTATkSEsIDCAEGBkokwEWDzJQOLCN0oElNkfqo0RjG6CYFkuTYT4pyYwZSyRgX6lBlrgtqQMkfVVOaTkq7UWIJMTud1WHbAT3JQANMQEIIsQPNAk9bJTfJlBa1wwbz0HVeE1VA6bVVqBBHI8tv0Bsfdde5ZOSYHQDK816SUAziLKuBXZknJFvlC6/yvtz/pPTletc1sAyOhKgrEgDHdIDDfaEjfso5tpaZGy9DgY1SN4I7oHVPgAiOhVbmzY2I6qt8gQVFO6sX5PhCzV7uAmbZVgDDEtJPiqapipAwFjr41yQdCiDBvumLZ3z0SkQubodpi4Ksa4EQd+qoB7+ScEHxOyoc+yYONiiff3QyI3QmRfIyFAHmMYUDpsd8qOuFW61xZBpoVv6c8gdDXTIG0/vddWhVDqmoIkieUmc4/QrhMPMOU2/RatDXLKgpuuHZAODf9VjrlvnpqrGaL4uA41M9/o4oZZzNEkDIO4P0PwTUqzalMgwOZ5HkQf0VWmqcrSwuHMw8sH83TPu8LrGOmrmHmNNw3sTGJ/cr03opVDqFWmbOa7m968pTMEsBx7TQTiPuF1eB6n+m4zSDifV1pp+/HxEJPqdfHf4tSng2pcRJD+YH/ANQXnPSIO9W+oDZ7QZ6gk/Vew4ozn4VqGjdpIjsZXkuNtcOD8rxD2crZ6iR9Vv8AWPx5gdx8VDe5yoL4RAnv5LbC7SnlJBEnYLSKgNgbNu4znt7ysQJAgWlWsdBvtss3lqdNeoqlulFIGSQS6B2n5SFjpXFtkznczTNze/WQkpmDHVWTEt16L0Kfy8ae3/Ki5vugr3WN58V4f0HYDxas7JbQMe8L3BWOvrUA90pKaeyBE3CgExYXRDpUwp4qC7TZcMrLqzFY91ooWqGP8Vi17or+S1EJVMticrKQBULSLFanXaFk1PsuDhaFoXaGl6uu9wuDYFb6lxayzaS1IE5N1pN1FZGu5XWstrHczRusjxBmDI6J6NXlzjog3NdjmNhsq31C15dttdO1nrGy0wDkp3UGmnyoFbqqYbJsdwAqa2te0+yyxwVmc00nw4SCpV5g0Nn2Ti6GKqtapUPNUdJ2HRZOOaf13o/XJEuZFQeRC0kczo2WoMbX0lSiYIc0tI8UHy5oiR36dZXp/Rcf92ehZYeBC4tXSGnqadE/iLuU2yZC7/o02K7iRBa0/MLH66X49Oy7pi6s5b5hUB0ZMImpC6Oamo7lcQcykqD1jCCJhSq4OqGd07AAzczuUGQUG09P6pogWAHh+wWbhmm9Vxao9oAhkAkdwuoKXMZOElVraBBi7u/T+VnGpWoue+xeTOAERpnm7DcbFWadr20wTclWe2Mojn1GPBcCIKzaQTSaTsuzWpisADZ2xWKjw/UUmkENN9iqipHGUz6VVl3scB1hPQd6ptSoGhxa0ltkQG0ajm83IQOpUeNPSEOrFzujAqQ7Ual3MS5w6TZXM0MuLqjgJJMDuqK2mQCN8IrV6ik0QG46lA0qZwLeKgzN9oxjqQEajWtPsva8H3jxV/q2CQBE7gqp1NjGuLQS43ucoEYx77MaT5YWmpQ5qgLnwAIACLK4q0WOaOUEYGyV9QNyUHD9IOG1qtSlV0tN1WPZLQLhV6L0Yr1fa1lQUh/g0yV26epJrsa0TJhbyU0xj0nC9JogDRpAPH5zc/H9lpJhEnolUVCd0pN8o9+qBUUCgmQUAQhEoYQRRRTwQCEVFEAURUcQ0S4gAbk4QfGiN9ldo38tXlIkO28FUCiDDgQYI7rqw6Lm8wLevdZ3NLTB8rLUHBzA8EQUr2Bwg+8BaQtKryt9qwGT4q94tzC4PRZQzlcWkyDYq3T1P/E42GCghHW3ZKcXuD1VjmxjZIbg7nsgQggwc/JK4TvKeZPj0SnqUAjcWjAVbxJ6qz5pTfF/HyUUjWzeJnuiGzFiR0RiLke5FpHNd0dVAQ0bbpw0R08kAbSDMozODhATbA72Qc6TZBxI8Sq4cbkZQOTDb2nqk09MOq3GDOES1zzAERlWS2izlbdxyZQNVfJ5QZjumpuIaAJ7rO0y6Tcq5pix3xCKumc+dlCRicYsqw797KFwGDHiVBW/+1WbUbgmHeaveYxeVnrv/tn4FWkw0TlVCvoNqHmIvuq9RSbTokDfCuNSMbqh39x0ZAQYy3mM5KImIdeN+i2tosAgBVVGBpkmQgoYId7RgJ3VXVDDZA+aUtk23TtbyiSEFXLJjoiRaAI7KyIEoC+LoFayTdXNfytAtPWEGtug+RAbYeC1zcSmL3G5kjuUsxkgT1VTnOOST5pYla8kxcXsGTPgEprdG+8pM4UWfKqY1HmxdAOyGPNTucKYuU9j6F6A6z1/Cquldc0H27By9A9sCDsvn/oRrf6bjrKbjDNQ004+IX0Sq2SAN1FYXCXE9VGjYJniMXlQNjO6ypC2TiwRpZsMIuMCAIJRpNlwndBoa2K4gRFMyfEj6Khx9okm60PJFVxAsKePNVU6JJ5nCJ2VqQ1KnbmIufgrC1OBAslLgO6AcsZQiVM3hMBJQABOBuVAjCigbCwVLjJgq12ICr5dys1YTsAiBCYCUeWFFAiVMZR8EHGAgQ+0YONlawQLKtlzJVwMDqgBtupmwghQiTJ96AImQgJtjCGBOSdlOa97/ooSZkiTtKCjUCQO26zhsnMLTXu0SZIzCoPv6QoDyNGTJ7JS8AwABG+UCOpMnZM2jVePZbA7j6opAZN5Hchc30hoHU8PbVYI9S8EkjINvmQun6tlN0PJe8flaUNS3+p01SlULWU3MLbD8Mzf9Vvm5WbNjwzxylzSJg3HVVRElpwrCSSHOEkjPWEkQSABbYFep5il0yDeOyrqWgm07KwEOBkR0VdQSIzCBWmT4Hos7/aJItOPNaHOiw3CzeC59OnKMfymD8FcINxdVQHdig1zqZvcLLR3Ni4GEAJE4hWNIeJbedkpEGwkII0kWITE/m33EpDbuEwdsgJ6jySOsnzkfFI620/qgqnldI+SuNoc2yoKtpmRBvKgenUc0FoMzie37hVue4vJBM7XwmaJEHIsg5sH9EyK0t1HOwOJioL/AH5AJxqPZBY7lex0gjY5/RYgOt42TTJLogm8BTIvk+pU6zddwkVG3FalIHiPqYXnfSVkcMcS2CMg9itPoZq/X8IqacyXad9h0a5P6UMnhdcjLWF3uQeBATDogP5RzjC0yg9ycG8j5JBnsmbm+6geJa7ulpZRZcETkYSMMOQd/wBEq40/HGNLg0VQaZ7zf5he/JlfLNNXOm1lKs25Y8PA6wQvqIfzNDgbG9+6x03BzuhjdSYSkgZMSsKaeoUz+iQFzvwifFEUyT7RPkqi2hapm/KudxB0ai52XQpgNdbpcrk8Rd/fK1BofZoVFVvPTjqr3/hCqeJbEx4Kos9f6sBopEAWueiZusYc2PQp6D6eqp8tQgVBYk7qivoXi7RI6hFXGq13gUnNBtYLETVpG4JATt1AdYiD80HT09UtxcdFs/qaYy6D0XJoVgXBpgSto0nMZFx4qCyrU01UQ5wnssOo5WtHK/mDcGOq2DStaJcGgDqsWtY+oweqgBpnljKEVNeAJO6v0roJd1yuaHuDuV4LSMgrfpnQPFB5/jOl9XximWiA6pzjzj9SVr4TT9VX1MCAHwPeVt4vQ561CsBMGD5XVempclPmJJL5dfvP6FYz23vprALnDlN/FMaTjd7sd1Qx5Doz4BM97o5nSB3K2wR1ocDIWikAWAn3qimRzFpMg4WmlAp2FxlUWtGywa1/NrA0mzW/Nb8LmUh63U1Kr7N5oA6x/Cg62mrONITFt1cagAuuY7VN/C2JG3RWUqnPVa1x2kKK3tcQeYgme6Y1iLct+kqhzw1waTc4EqxjmnME9SUF4cSL2VNVntB1MAO3jdMHyYCR5M226IYqral2mp89Z4YzEnZI3iFNwltdpB6Lna/VjU1qmmMGmyzgdyf2WaoxrWtDKgIGwKnl7a8PWu4NVzAllQGMkBD+oqTd4IPQrkaJ/qq4FQk0X2kbFdevVp6am00QC934XG8q6xYbmrRIpyOnKlNSq+wpEHf2FumwJSkqaY5tb1tOkXCmQBc2iEmhpt1Ze6oXENiADmZWziB/7KoOsD4hU8Jby0Hkbuj3K6Y1NpspDlpta0dhlE3RJS4UUEDlE2UOVApwojugigcIQibqIFUKMbKQiFUhFA2QSEcZS8wGTHiuBx7idbT6j1Li6nRcLPaPxKjp6zitDTS1p9ZUH5WnC4mq11fWGKjobs1pssVOtQqEBlZknZxgn3rWwVKd2GJ7LUkZtrwhEYCIdIuUTaxhKTewjwWkb9FU5qRactx5/utBvbr1XO0lTlriSYdY+a6cbrUCFs3yqiyKoIm+LrRv2HVQNlwJsAiA4BwgXIyqXCMm3zTF/LVvg2Effki69xg5EIKyNzskNpm0bpyJviEpEmPhCBZm2OyU3Frk98Jie2Us95nqFAuds90CmJgSEpEW67oojN89BsnBi5t3hVT0n6qTJN5nfqoLfWtBuMJ26hoEASeizHrhHwMILn6l7hAEAbdEmTJ9yTCIMi15QP4WPima6LG/eVXPUI+KC0OgfOUpdPWEswPldA2vEdwglV3NDBaTCvfaxGOqzUvargkSG3+/Mq1x5je42QAmevgmptgdCcqNHUY3ULowgLnwIAuqH+0byYwnJlRreyBGtkybqOuYGB0Tkw2Bk4Shs537IFDZsEwZFolO1toAz2Qc8CwuesoDECTZVvN4jGyGXSTJO8pqg/th0SRZUUm6VT9EJhEH5qE7mwUwEMoDM4UF0Bc4TCyC3S1n6evTq03Q+m4OaRsRC+vUK7NXpKOoZZtVgeO0/wAr482xnovpHoTrP6vgLabjLtO40yOxuEV0nj2ozHRK438VbUEExkqp9gAc7rKgWznZWUxDgeiR2OkpqVxE4SFai0kk9olBpnxTvIAg2AF/P+FldVgw3fdVGlzgBAzuqJkwCI7Ke0W+1ZRgg2CCzFvgoD1PwU8beKmcWlAwMZymmRewSY8EfG6ikeYNhdFrpsR5hNyzmFC0BZqoR0EKZF0Q2yBdGVFKRAlUuPM6BhM9/NiyDRGUDtEDwTzAtZK22AnBjsoFJ627IgSLBI48xi8bp5iwuVRJix9yRxM2OcdkxM9yh4mfBBW9sNhokj9VUWcp/uPDB03VzzAtbzWcMNQywEkZP8qCxtWm38LJ7u3Rc5zxLjA7mEG6Y5cQD/tH1+itbSY0zyyRgkygobRLz7IIHUiB9/DuvPelDtRQrU6AqH1D2fhAyR+xXqwei43pXpfX8PZVaJNJ0+9b4vtnvceQ5ZbB2wY6/wAKieV0EAziV6bhvozqdXRD67vUUzccwkldvT8D4Vojzep/qKg/NUMr0XuRxnNeH03DdZrnAaXT1KnVwFh5/uu5pPQ6s5vNr9QyiP8AFvtFeodqXBvK2GNFg1ohUl5NyZnqud7tbnMZNN6P8H0tm6b17ou+qZXzVzXMcWOEOaeVwOxH7hfVA+d1889IaH9PxzVt2c/1g780H5mFmVr053LKkkZuO6I+SMLSE5IPNTMH5p21Z9l4g+GVC3cWO6V3RwkdUFhAIt5JSISAEXY6R0KIqXh1j0KgsB3NuslB97ixSZxaUzXczYNyLFUUEpqZ2mD3SvEGFGm/RBe48pD9hYhORIkXlILi95+KlM8riwmYx3CghEIY805slPuQd70N1f8AT8ZFJxhuoYWeYuF6D0ld6vh9drsOpPE+RXhtNWdptRTr0zD6bg4Edl9D4/Sp630f1FVmDRNVh8p+SlV80Fin8d0jTJnEJv1VQd7pgeyUJgYBOfNAzDJg79kjT7V5smp2Iv8ABILPIKC51nWX0n0c1A1XA9MSZLW8hB2i3yAK+a1PxDp0he09BNRzafVUHOEMcHjzn6LPXxqPSvpA/hJaeyrgty2RuW/ur3yMH4JZlc2iBwP4Tfedk4MmxQ5Q78TZj4JSxwMtcSOjvv6oLDM52XD4m6K67YmDzNggdV57ib/75PRbiV03/hCrzZWPu1VC5sqjMavqNRLhLTZwXSZVeGhzDzsPfCyV2c1MgiSOyp01R9KpyB0z+EnDuyDqiqx49tgM7wqK+i09a4JpuPQINe19wOUnLTumnl3gC8FFYhoqtMkmu0NGN1dQ4hWpnkaDUDckKuq5+oqClT36LfT0zNPS5GNn/IkZUCv1r6wAYwnyVbtJU1F31nMjYFaKene/2nOgDZaqdIA9QFB59+i1bdUWNouc0fhc0WK6NLSahlOXMgi8Susq3Nc43dAHRUczUD1ulcDlt/CP2WdrpERbZdirRpVLOBJIgkFYK3D6lMc1El7R+Ui6gop8ocHESRsrNRUBoumAAMeCp9TXJltKof8A0lO/R16rHNcxwJEC2FRQHNyFpp12tbymYO6xf0GvF/UOjsQrqWk1hbLqRAG7iAqL6tdopuvgdVzNPXL6PQrVVpVjTLWsJJBwbHz/AHSaDhrqFMGuQT/iDYLF6kanNpqDS4Qxs9T0WqnSDXNc5x5h0TxDYAAAxAwqa9OsWTTAJ6SuV7tdpxJ9W1RTceZ7pPcqgvpAwJ96mn4bWrUw+pXDCfywmHBnuPtakeTVctN4noBUbTuHvk7ByUa3+5yuqOAPacfsFobQ4bph/deKjm5LjKwMr6Juue91ZjaPMXDldEfZstyVzvXP5FR4TqNNq3VKdanVa93PDjBIVHE9G+nUpnTNa3nPtSY5e/6eK7Tqmi1kmnXDj3Mwq38MLmkNeADhzRcK4zOqwtLmU3OLZaRIkWMK9jy7TgkmztxiUHcOfpG+r9bXrAtsajuaPd4Kx7KzdPNZ73TBHNt8kw38djT6llZoaLOAu0q4hcpga5jHBpa8D8QsujRqhzQHH2seKif+KOJW0oGJcPh/CXhojST1cVOKmKdNvUk+5WaARoqfefmr+EWmyUpz0QIUUuUESIQhAFDfKMSjyoEIQTS0mA8E9AUS1AkKeCYiEqAQhE5TRKiIRzJEkLDr9L/UUuRwaWHLXCZXQmPBI4TkTKo8RxDglem4uoUCW7ta6VzR67SkgGrRO8giV9GdTByLqmppWVByuDXA5BC15Jj5IW3sfipEZXcpaLg1aoWu1Vai4H8NQgRC1jhXBWNl2ra+OtYfsr5Hi8xMXFo3XWp1BUphwtK69HSaCk6dNojVP+USPe791TxXT1GcmoNNjGH2SGHHT6YCTpLGIDc527poib+ASgT3nC7/AAHgzdV/3WqH9hps0/nIWrcSTaHo7wFldw12tYDRF6dN35+57LlcZ0f9BrntYJovPMw9B08phet1+rgclM8oFvcuFxF7NRQcK7g0NvzThc537ei/z9PPkRg56JDm4t0RZVbUBDTIG8dFDbsurzkPw6JSLpzm6U2zcDCISN5iEvhZOb3/AFSROcBRQ6odpRKESFBPHKmfDxU8oU79UEieyaYx8sIDNvkoOoKBo296guhmwuBujsgmL5SklxgYTBpdiyYQwQBJ6ygjfYbEwTfOERfJ+CXe9yUcWFggJd0z4pc5MQiLdz2Uic2QEXMBE+yOnaEMduyXJnCAxJklSQBJsEjqrW2yeijZcZJx8JQB1QuECw3HVRojHyUqjkIcBY2jqmbe7cHCA9xlMBzNLeu4UATNEGDZBhOboHsrdQzlqmMG48/3VQ7qiIx3UGUUQRbCnghhHwQGbSPfC9V6Aa31XEq2kcYbXZI7uavJudNlr4TqnaLiNDVNzSeHHuN/gYRX1mu2XWsAsr7lbHOa+mHtMscJDhuD+yyOsbKVYDrgDKuoNjOyqYZb4K+j+KDupBoLZc//AIiZ2yqYYLiAnrlxPKwRIBJBys5aQb7qod7miwuhT5nGTYDZDlGLlXMZawhAMCwnuiLZ9ys5dt+yBEeHZABa+EC5EXx8VHezuIUUuMn3KBwG6UGe6DicAD3LLR3VbWHmVS5znG58BCPLP4jZNEiwgKCqSDiFY2+LlENAzdHmnHyQEfcKOMiCpzRtCXmkwPioI0AGTlMZidkYEWAlKRBk79UBa0xI96QkzEYVps3MDa6pqvDWybAY7qhHOBqMEklxAVPDmO051WnceYU655J2Dva+ZK0aWmX1PXukBuAhAGsqARLmNdEdCfqoLphCVIUF8WQSd0zWse4NqAOabwR0/dAd5hKXRWAGzfn/AArEW6mrNgYHZYnOJKeu7ZUkrbIypKXKJwgkrx/pnR5eIUKw/wDJSjx5T9CvXyuB6Z0Ofh9CsBJZV5SegI+oCsHjwmnzSg+Hmmnr8FpEmOwRsd580PZO+FOQHB9xQQsm4+aUtJs5sjqm5HgyDPmoX1G5ZPiFBXBbdtwNjshTf7Rnf4Kz1m5ZB6ql7m8wcBB7hUGsIPikab+Csqe0yRsqmZQaGlF7ZaHNu5uErTHinDoUDB3O0OGCoRCVp5XRs7psUzggVe74TqP6z0LrMJl9KjUpHtAMfAheE+8L1PobqOanrtG64fT5wPh+oRXk22iyaUrcAHKKIIKP5bpZt3UcbfogdtigDDrYGEjDJ8U4MvugerZw2gdV1vRriH/T+KU3G1Op/bf2Bi/vErj1QDUu6IG5VlAczw1pkkx4KZ6V9cJhLI80+e6UibgQuToAE4dCIaTaZUwJJlO2CbFBVU9kuByAvMcTdNV8bL0dd0VKknHReY17prO7rcYrvOvTEbpGiTKbT81fSUqjBIc0E3wrBRIF8qio2WJ7QHFhtF5nIK6RZ8Fl1lIhvrmiSzIjI+7op6TuenLrkbparyBB2QoGKci42KV49YewQbuHacin61w9p+OwW71YAlxgLCOJtZSDRTIIESstfiL6nYdFB0q+qYw8rSCVVSqvqvcGOgxMgrmU6nrCSQbZJ7qyg80tQJJANgeiYOizWPov5dSJBw8Ba21mlwgy11wVgq+vIvy1Qeo+iyc1Sk7kaHNB/KTY+BQdzlAvgozAvdYtNWe6lLnFwxDxcK5j3OMOgdbKC8PBFypzKn2ZsZ7ItcA7KGLXPDWlxMAbrj/1R1ldzjai0w1v+XdHjms5WNoMMF9yZ2WLSOIpiN1jq/jr/Pn9roF8nsgXd1nMm+FC8ixXLHb0vNTYIsq3jZZvWSbIc8GRMJh6becHBjwKhJ5XDmPtCOYG4lYC58y1xA6If1DxkwrLYl5lcrXejusr1C6nqqbmnAeSCfvxWX/2Y4s6m6g1tI0zB5i8bL0ja7iEHapzTYwexXSd1zv8p+OTpPQzUczXamuynFyaeV6+jp2UqDaQkhoiXG5XJp6+oBao4eN1Z/1ctzyHwV89Yv8AOukaUXBgBYeKQaIi8FSjxEag8sFpPXdVaoh1EgGVYzZn1Kby7TsnYR7lXUe403AEggdMws1NlY1mO54pDYH73Q19R7WtfTvyGc7ALSfrSa79RpwX35dzvMLq6O2ipf8AFcn+oZqWu9VJf/jFyutpwWaWm02IaAVn8W/TkIFTmlRZaCLquvWp6dnNUdE2AAknwhWY2usWsZWGop1qAY6oGloa8WbMX/RWIj3amqwvqPbo6I3N3n6fErKNONUZo03vYf8Az6lxM/8AFv8AAVlWlTpOFbiOr9Y8YbEAeAV1HX6GqYbWbO3OY+a38+MqWcH0bTzVAaj97wPcEKvCdMXc9D2HjAddp+/FdINaRLYIOCFIWdq452npUHuNIirpdQ3LWVDB7iZkK7k1dK9OsyuP8ag5T7x9FZqtMK7Q5pDKrDNN4GD9NkNLW/qKZDm8lRh5XtnB+7q6hW6xgcGV2u07zs8WPgcfIrQWpXs5mlrgHtOWuEgrIW1dHeiC+iM0yZLfAn5e5T6rWRCBCNCtT1FPnpGR03CYhQJCCct8kC2UHkzpNNW9qpRpuJ6tT09Lp6N6dJjD1a0fonbTIqEGwzHj+6sFOc5RS810mopN1OnfSdh4sTsf5utDWAZumAaOgjqiPOcI0X9ZxCnpnEtknmgYjPyhe8qaQU9M1ginTYIawbQvM06tDg/GqetqOIp1XEOAGLXPvgrrcT49ojQ5qWrovkSA10/JbvuHNxydd7DnAOgDJJ6fsvJ6/Vv1+obRoAmmDDQB+Mq7i/En6pxp0yW0t5y5d/0S4M3S0RxTWM9o3otIx/uUnOe669dXr1G7Tej+m0fAf6XUsaa9X26jxlp7eC8rrNHU0lTleQ5hw8CxXtNZrBXs0yD3XE1tQVD/AEtOm2rVqYBFm9z95wnkl/nsecPf3ylIm4Mro8R4TW0IFS76Zy4D8Piud2Ngun1wswhM+IS5N7pyIyDCU+8oENlN4RPdAZMbKAfMKZ2U7hQmc5KCfclEGcKYMBEdRfz++qCeJRxc7ZQz2KMQgJdsLBQZknwUzlTxKCDrMKY+qBspIGbRugb7xlQ2x7lUarW2Fz2SGq52IAQXOe0XcfIKp1RzrNsOoSC/mmAQDlP4ui0sILZBnwVbWwOqIY2ZBI8CgNW4ibDKWkYMRM4CfLYFvEpOWD08UFwM95RGcygDPh0U858UCakc1Nrh+X9f3WWVvLeYFpNnC6xFpa4tORmOyoABKMRkwp4boZRE8M+CgUyobIATJTstsqxc/VWgRAx3RX0/0Y1Z1fo/Qc48z6X9s9uX9oWpzYtgrzPoFrYdqdC4xzAVWD4FeoqCCSc+OVKFpmAZwFooCTzRCq07S4wtXLyoC4cp5uoU5fWHGFHn2qbSJGCPL9lC8iwaAgRtIgyB7yrCeXPuRDXkSTCreCJ5pM9AgrfWgwBJ6ygXxdxgnaURTJvEA4k5QNKDYAhAWvcbmwPREFpyCfFEMaMmEHPAsBM9FKoG/wCWw6oTHYeKV18n4qARk5WGlnMBi6ESZNgEIjGepQ5CbuKBvZODKZoAHXwS8vTA6JjbJsoqHoUC2RIBCIfaRZAvIuTARAAjNuiZo5rm56yqnVLWuUDVcRytuTtGEFlSo1piQANykpUDUd6ytZmwKsZpmgc1V0nrKZ55hAsNh1QR75bIgNGy8/oeI/1fpBVcx0UjS5KZ6wRf3kqn0m42GNdodK6XG1V42/2j5LBwB3LxTSkmJ5m+8FGnsBU2dbvFkyjh1S8vLdpH/EoydVgTqCejB8yi1wJg2P8AiVKZmvU7NH6qz6lU6gw9VFWakw5UkrbIoyklSUBlYeP0zW4Hq2gSQzmHblM/ILZMrDxzWU9LwquHva19Wm5jGn8xIP18FR4Ie9MI2+aTe26I6haQYBz8Ap6uMOUzlECd0A5CLh0DxRHOL82O6IEnqpy+9BJecmVXUbzNIIVsd0DBsL/ogobemQcqttnWKtI5akRAKrAipCgtHmnH3G6QFMEEeJbbIuCnY7naHDzCTwQpO5ahaTY4QWFdT0Y1H9Px3T8ziG1Jpu7yLLlnsfejQqOoV6dZlnscHjxBH0QVRBI6KE+SAdJJOSiTOboJ8UHGDARHdI65tdA9O7gi0RUj5IU7EJwZcL4QLVANQkmAO6LHAEctgN1XUk1CTYdT5IiTZgJJ/MQg+i8O9KtAdJp26qo8Vi2H+ziPrEr0VJzK1NtSk8PpuEtc0yCvjwY/lADo6mV7L0H4iaDaui1VZrWn2qfM7HYLneWpXsXUwOpQaIMxCtcOYWQDI3WGtcvUO/vVux+i85r71nL0GqtqK/j+i87rL1Hd10jNdXger5dMKbjYEx2+wV1i+cbry/Dnwx4Fi10+/wDhdmjXloM5VGz5Kqq50QIgqc0hUaio4NhoknCAaWmQ11MflNr7H7hTUQz2BaN1z6+qq0jysJa4bg5WY6mo4zUcSTuSg6LnNLcQewVLqgaD2WM1ajcYO0qupUe6xsSiutQafUggwT7Wcz+yVznbzG/ZV+tqBstfEZBAVZ1lZuWsd1sg6en176cNqDmaNzkLXUA1FLmp8rwdlwBrZH+kB4OTU9S8GWPDD/y+ig3OqV9IHclPlB2jp4Kh3EXPdzOLmuG4CQ6rUmxqg9TzFZv6WtqKkUg57j0GFR19Lqm1ZPPduRK10ySAZhcvTej+oa4VKlX1Z3DDdaqmm1dO1Ou4gYloWfQwccLqeqp1XGWubAPhKmkrsLBBB/RbTV1QHLVoNeNyBH37lk1FF9Uco0dANBsWgtP/AOJCxeXXnvGwO5hYzKkWubLDQoVqQkCo2Ni5xB98/NM3X8juWswtH+ULPi3O5Wp1sZSuBAtkpmvbUaHMIIOCDn3KG2RKjRGugQQD3lWhlOq2HgEHrukIa7BjzVNVuop+1Rc0xlrhn3KKp1HAmuqCrpaz6LhlrTAKqp0dXSqcldziDvMhaGcTY32a7XUHd7t94+gWj+p5qfM3lqMOHNMg+5alxLzqtume5stdfwWIMfW5QWvBdlvITErfzAiWgsJ3aY+SrfrazTHrXQNiB+qvlGPG/wCk9VU0ukNSmCa5YPZcPwzEj3WW7T12ajQsaWtZU/MGtjr99FjfrKjaYe4NIm43+/NYatfU6h3LR5qAP5mH2veukxz63fbp1NXQ0lEmvUayNjn4LM6tU1rjSo0iGusZyfvC49T0d1FWu6u3XuNR1yarZnxPh2XY4NV1unoPp1tM2q9rzzPpOAJz1jcHdKzPT0Ol09LTUw1tNrHR7RaM/ZVxvg2XLZxSm21VtalGQ+m6y00uI6OpZuopg9C6Pms4rXCg72WPU8U02mEl4e7/ABaZlcfVcZ1FeW0/7TT0Nymamu5qtdp9IP7jxP8AiMlcTV8arVZbQb6pv+RyuY5wLiXOknN0YkSLjqtzlNBxc93M9xcTuTlCOnuTwpCqHpaitQ/06r2dgVvocd1DIFVraoHkVzcYQschPQ9HQ41patn81InPMLI6ipTp1WayjUa5khlXlOQcHyJ9y80WjayBfyNJIJAG339lTDXtYnwULZF15vT8U1tIAc/rAMtcPot2n4/TceWtSLSLEsMws+K61VtBFQ1tK80ap3As7xCWnrKzfY1GleXjelcH3rTR1+lrj+3WaT0Jg/FYdbxfT0XRTAqkZM2Cv/o1N1lEuDH89J5wKjeWff8AVXxKy6LV0eJ6UvazmYDyua8Tj+UHtdoG+touc6gPx03GeUHcfcQmDjVBJa7pY+acNOxUc2WkAxKVryWjbqstHzaZ81Ba4CAJyEZ6iUGfiem/rNE+m0S8e2zs4fcLybjNKTY+C9uDOy8rxpobxCuGiLgkeIB+ZW+Weiej/Cf+p8RmsI01L2qh69vMr2fEq4BDOUsAEARCo9CNH6jhT9RVAHrKhc3wwrOOVaZlzi0HNzgBOo6cX8cTVVPVguBknAG8rfw7R09FpXVXw6u+7nkKvhug/q41VeRSN6TD0P5j5X8EddUbpZAqgsAkgn8PvWMsdL1L6V6nU8zXGoQGgXleUeWarUVnaOm4UmDmN/kPAI8U4o7WO9XSltEb/wCX7L0Ho+/hfDuEjUP1VL1zpc+XXHYDwW+ZY499S+nlyYscdDuh4DwCfXanS1NQ5+kpPp0ySQ1wx4KgVQTIstuZ7Ht4pTmOigfO89YRntb5qARuLdVAJGZCh7SUPBA2RCnbZT5n4pm4kiYQDOxgJg2BBEeaBeBe09Sq3V+lzsgtJj6Skc8C5MDxyqDUc7sOyWJzdBY6ts0T3hKXF2TlADy7po+HZAAJRDUQOyYCfqgDW9FYBGVGicoxNrDsgAti6YDrdQCfNAIGiR4dsJXCT9UwsYwFI23QFuIGR1TYsdkrb9ieyIM+fVAQYzjwVGpEVA7Z2SOyu75jqlrDmokC5bcffggyIoTF0Z6fBVExc3QOLqSgTsEDMF7Kw3NvDClOwkoE+1e87oN/B9eeH8Toappsx/tQMtMg/Ar6e9pqEOBBabz1XyIbAHK+q8Fq+s4Lo3ucZNJonwCK3UKfKJPwTkSYHxRD2BsNJMWlAGcXJwI6qAV3ctPmH5TJP32Upgcxc68d09QA0yCcjqsNOvADTJLbe77lB0DU8htdGQ4e0sQ1EYEIHVEuuYjCDWRNyIjElLzRcCR1WcahpNyJO5Kb17SYgknoEDvvtPclV7QLeAUNRo/L5ylLicWlZrQwJvfxCnMwWHwVec380RbIWVOSRgR5ojqTfokzgx1TtaMkz0UUWkk2x4YTFm5KnOAP3SPrTkz5oG9ltyZ6Kp7wTBONkA59R3LTbM5PRXso06V3e0/oCgrp0n1MWaMkrQ0Mp2aJPUpDV5rGw2AXN4lx3R8NaRUeKlUYpsuU+jpuNi5zoA6nC836Q8ddSDdPo81G83r52JIt5hcDifH9ZxV3I8ilpx/4mHPit+qojU+jdDUMs/S2Pdjo/UKjhn2Ws3md/D6rpcNqClqtO8mAyqwnwkSsD2xTYTsSPf8AwraBlpG0KK+iOt4oTHZBj/WU2PFw9ocPP+UQJyjKODXCCJHXokpCK9QFxPstufNWKtltRU/4N+ZVn1Ko1Zh4VEq3V/6gCplbZFRCVEBBXhvSLUv1PE64cYFJ3q2N6AfuvW8T1zOHaGpqX3Is1s/iJwP1Xz6rWfVqOqVHlz3nmc47kqwBrpMdcKyYyqAYcD0VwuLYK0hs4KlxfZAdrBEOjKAgHf3yjHW6nllTONlAYvIHmplQd0EFdZstkbYVJMOnY3WpwmxwslQcro2GEFovf9U0RabeKpY6Fa24lUMqqnsuDhsrMZSVRLb3IwoLhdocN1DfCTTu5mcpNwnIQVYcY2RmyD7Okb5U/VAZgJBcyUXWEDJQaOokqixgggnHZEmDItCUGMIOd1UADpJ3lWMM2J96obc+KvbG6C0GMGITesg5lJyxZxts5MKYN8+aK7nBvSnU8NIpvmtQ/wAHO/D4L2HDfSbh3ECGCp6mobBlS0+C+a+pacujqiaQbcPA++yzeTX0rW31VeLzHyC85qRLnHuudw7jWo0reQ1BXZEcryREdD+xCu/6k2qT6ykWT/i6Y+X6pitGhfy6rlNg8R5j9pXRp1eUkY8Fxg8NqMqtIIBBkH72XUc2DzDHVEb2VupiU72+tIiLbLFRqRYmZ+C1UjAvci0xmUVk1NF4Jc4GBusbmAiy69QQYJkHCxVaBaSW3G4KDnlz2mDcDAKaQ8gjYgkHZNUbNjbxVTWQ7r4INZrBt5EHIKrfqmdAfNV+odUdyMY5xOABMrpaT0c1Fb2q8UWnrlQcp1RrjLGkHe636Ph+q1gDmUi1v+bzA+/Ir0Ok4Ro9HDm0+d4/M+63TCzelxytLwKhS9qu71jhsLBdNjGUm8tNjWAbAIkoLOtYMwgQHCCJUN8IYygU0mC5E+KkNGGjyChup5ptUppNdkQs9XQUqou1pnstMlEOTRw63BOVxfpqr6Lj/ic/fgqXDWUBFeiaoGH08+4r0czlKWtdkeajUtjzLtTTdZxcwnYy0/H6q1td9MXPrGHqbruv0rH5AIPULJU4VRMkUWCclgj5JjXm49XU6aoeV1RjSb8rzB+KwkUWuLqDiHHBYSPiF3HcI04JIZBOSRn3pRw1rcQR2CeLN7cqkdSM16h7Ez85WkU6h9p1xI5iRtacdluGjAwJ8kxouA5QJByCtZGNrHp9Oa1BjqhJIsQeokH4hM91DTktJDnDLW5H094TjRV3S01SymTJa09fDvforqGho0AC1rRy3BO0/Ja9MsoNesYawU2/5E/X6Ed1s0tD1Qgkkm7iB1nr3M5WXUcX02ncWUwdQ8f4mw8/5XPr67U6uQ9/JTNuRlh+6Dt1+K6XTWDjUeLFrdlzNXxGrrQWnkFM/lAn5rlmk3mhxgDsrKulc0AlzHTlrXXA7xb4q4aho04Pq+ZhO7HRH6fApHCvScGiqytP5HjlcfMfQDqUQKgy4sb0yfff5J2uYyYETkzn3qor/qGghladMTYB4z4HHxK0tYGiWiAd5yqzqGRBMg5ss/JpGiaYdSneiSyfd9CiNt9j8FJ6hYTVc0f29VXI6OpNd+gUGo1P5eZ570I//nQbxfBQeWsZz1HNY0ZLjA+KwcnEqxg1adFp/wAWAlWU+GUA7nr82oqf51jzIA7idAmKDamocLf222+P7o06eo1FQVNSG0mNMtpNOCIuT4icQtYY1ohoAHQBMASbXCoBdJguucSUBp21SC4QTh2/wVj9RT0rSHP/ABC7SASff37hYKuoraiQP7dM7A3P35BRV9WvR0/sMLqzxtOPP+SsrjUrXqmP9owEWMawQ0QdyraVF+orNpU28z3YE59/ZB0eDcTZoKRYabXczpPtQVu1XGhW0r6bdO4PeOW7uq5WppM049XXoPZUOARMqmnTe78JLBsObHvsrh7dAScBFjCKhBETdam0utkKjOUtdkCx81yaI2nOfcmFPqPirIjCMTkoEbTvheS4/bieoHQt/wD2QvYiy8b6QGeKakjYj/8AZC3ylX6L0w1Gi0I0h0zaoZZjuaIXC13EtVxCq9+oqkhxnlabBUVBdVnpK0mvQN9LtWzQtoCjTNRreX1pPTsuLX1ep1MmtWe+TOVUGztlPBDZN0NqsdkHCM5TYM9FHXE7oiuERf8AZECf1VgZaQMqinGLQmD3C3NMdkXD3DCVQOK05A8k/rWbEjyVOO6kRsgtNZowJSOqvNseCTvspCCAk5M+aMIRF08TeFQoE496g+acNtfKkX6RuoILJougL4Nzv0TARbHkggEXOEzfdCgF+52RiAgmFM+anvsjhBIjFp2UR7gSoOuUEF/FTN5U8bwiM9PJBMGZwpgwcoHKPfb5oCiDGRM5QmBbKOLIMdRvI8tGBhLE4WnUM5g14yLFI1kCXGAFUVcsCSYA3UYOZ1hMqOPMYGOitp8rRymT1hAxHK24hU/m8FbVMGOiqbm+EDTBAGw2819M9HXes4FpBOafyXzJ34vBfSvRwcvAdH15J95Klajpio5p5SJnurRXAE481U8SZG6RzSe8Ig1tUTi3mshJnmbnfunLb4V1GiwDmcPeVFVMktDhg9dlCId1WhgaHOaMAzjr+6Yhuw+GVUZogzAA8FC8j2Q4x4K5zJNhE7pDR7wgrFVwEAT4q5tSRBEE7BK2h3mOyBgEgGY3hZrUWyMnChcwbn3KoOjIt0TFwNhk9VlTzO0eahcG3MDokZTe4wL94wrRSptPtEvPQIpBz1TDATO5CubQYy9R0noFPWwIFh0CSpXpUKZqV3spsFy55iFBcDblaOUdt1TqtVQ0dE1NTUbTZsSc+HVcHXelTCXUuHMLiP8AyvFvILzuofV1df1teq6q8/mccffuRcauM+l2o1RNHQNdp6JsXn8bvouXRZzCXGebJJ6rHqAW1nwIgrbpnSwXWkipjeVsYIzK00DUFItFR4Y78ocYPkqalqpE5v71sp04pAmwPdRSVL0mzgO/RNSs7Ft1K/s0pMfi+qRjtgFFe+4W7m4XpTMgUgD5CPmFp36rm8AfzcIpzflLhPiSf1XQlGabtKqZbUVP+DfmU4SNtXqf8G/qrPrNZdWZqqlWas/3VStsmBRlKMIoPJel+oe7W0qEn1dOnzR1JP0AC86SvQelzZ4lTd1oCR1guXBjdaiEPZWsu3uOqQthNSzHXCosme3mmwfqkILTfCIO+/VA4tcIi6QGbDKYHbdQN8EPHzUBGx8FOwKCEdcqiu0m4vGRCvIJ2jxVdSGNJJ5ibADugzNKuaZCpFjByrR3QOo4SP0QBhSUFbHerqScHK1ESJGOqy1OqtoO5qfKciyCVLEbBLneE9THgqxiUANynFh+yQXM7lOLCfegkxc/BVvPnKsJjtHdUEy6Sgdt/FXNM2HvWdtjKvZdBYH8v6yiIN2nl6hIQBnPRA1IxZBdz8osZnulbz1XQDA3cSqZ5jElFroqC8AIN7Q1rQ0SQN1Y0xY36d1na7bPdOagaJJgHqoq8OIxbutun4rWpezVAqs6GxHmPoSuQNQ5zmU6beZzsSYwuhpeG1tVrKOmNQB9QcxjDGDc9emRdRZNdWlrdNWcAyqKbjbkqGDfv+8re2s1rCHVmUyRlzxf5Kf+znDGU2scar4z7QAPkFv01PR6M8lChSpgDIbcx3/dZvTc4ZKdYaihYgvH5gbOSmsDIdaOy6rqlPUgtIkG2ce5V0NJp6dUnUD1wJ9kO/L9VnzW/wA7+OZT0dXWGKVMv7gWC6Gl9HGg82pqd+Rn1XcZyABrIAGwGE6vk5qdPpaGlbFGm1ncZKsJUddKVm1ZAKXKYpVG0UUwoUElTKBUQTxUI6WUUGUCmymU2UpbGEARQypCAgpphIp81Q8g5EpTRYbgQeyEwiHd5QT1DdlXVFGi0vqvaxoySVyOMcffo6z9PQpgublzivM6nW6jV1OavUc/oCcLUjL0us49Rpy3SM9a7/I4C4Gt1+p1T4r1ZGzBYJKVQAXVtGvTbUipR5mxcMMc3j/I7LpzzP1jq2fFuk0peQCAwHJP6DdW1adNjgKby8d2xHzQc9hpltNrmcxuGuhoHSD9YSgkCMjcdU6mU5uxU5oLp5oO0j7+Sthw9iZG3Kc+5BxY+qAQ2mDYkAx4/YVtSlSpNHq9R60mxAbHxBP3lRVYgm9h0AUNNpMASTiAi4y0Nhojso1zhPKSJzG6BXUg3PKCfy7hAMHS/gnwpKABvQJg1SIMEEHumbTeW8wFus/T+UAnogGkmRNuid7aVNpdULYFuYm3lj5LHW4i4+xpQWgfmIv+3xQbCGMp89ZwDR3+/wBSslXXuf7OmHKMF5F/L7JWYh7yHVnOeRYSZj3pwIwIQK2nB5nHmcbyd1YBHmp2+KMIBt8lr4dVdp6lSswAuDeUOJ/DMSb9rLKVobU9XTDKbeZwuXCLZ38RGVYrsD+g1JBq1YrGznvd1/8Ax37Lna1jWVzT09UVGgRzcot7s/BUhheeao8OORNvn4eKd1ZtFxa1vO8C4a8EX627LQ6/PKDnczSOqIYSLiEzaXVxXBVdM8zQTY+HRWZwg1obULetwm5fsoALYuvHekA//Supkf4kf/a1ezaINrryPpKzk4tUOOdrXfCPmFrn6nTzj7uxYqcklMWn1paLk4CtFIhvtEAb2XRlUwQCcqOdAgWHVO51ECCS4nv9PBIajD+GlPkgpOVCel4TudMnkhJMDx7ICBJnZWwIuQPPwSMdGWzOYGVcHkCwcAiKH3sDJHQpYnAx2V73uOQ4+aqJnbxuilDeu6hCO9oCGcn4KCeF56hCNlI7THUogbiLoAi0DcgdyoUWNLjbzVDC3c9ioBvsmDJwLKACbe6EEaOpmU+cC6UWsNkfhKgIMH6qC3j3QxnfKPSEEmLHdT5lHsDEqROceCCYz81MdlPOQoLnr3KAiynh8UAJM9d0RmJ84QSOoyjkTMeamRByPgpPXIQTt1U38VAY7KYygIHMC04Kx1anMYGBhaxY9COoWeqyKhIwb/fmqKwI81fSbaTcKpg5j8lc/wBmnyjPYoip5kziUGi+ISnKdlgScAIAbuJFwe/3svpnA7cD0Uf/ACh8V8yFt5X0/hHs8I0bTaKLPkFnprlvc7mpNLWcxb+IAX8Y+yhTLarZa4H9FWHFpsSDtBwrGup1T/caWPGKgtPun6KSrhPVEugWVwpmIwMYT+o1LbtLag8YP35hWsoVnQXezHU/RVGdzOWtTkwHez9+5WupTYYCtdpg4D2iSCDPgrhREybojIKUXKU0+gnyW17qbBJBMdAstTVsAkUnHxCasZaj2saZMncLKHFx9lpIOICtr6hznyKLR4qk1KhMEwDsAsquDIHtuDY23Ttexv4WFx6uVHstaX1HAAZcT9Vz9T6QaCgIpvOoePy0xb3/ALkqK7EvcPaMDoFVqdXptGwGvXZSB/C2bnwA+i8rquP67UWpuGnYfysz71zzzPcXvJc85c4yT70ax39d6TPcOXQ0gwG3rKgv5BcSvVq6mp6zUVX1XbFxx9+ASATndEt8o7oEpNioeytIh3ZLTEOk+9WPEiQorn6xk1iRk/shpHQOUmIV2pbcRuFnpHlq3wdpWkaKzYcx3UR4x/K00agNMNNiPiqagmjIy0gz4/ykaYuDcZsoNFf2qURBDp+aqYJNvNWF3NSEg/ivPmlmLAQivWeijy7R1qZwx4I8x+y7cSvN+iVWK1els5gd7j+69GXKM0MYuq2XrVT0gffvVl0jLVK20kfIKz6zWHV/6yqTat391VzK2ycmEC5LK53Hdb/R8OeWGKlT+209JyfcCqPOcd1jdZxN7mEFjB6trhvE395IXNc5BxiwsNgkN1UEmc2QmLixUm0/qoqNLC2q2DneUrqThgSqA4tMgwVaKrusygZrHnDSCOqsFOPxOxmFW2rIvdWtfOcnsghDW7Se5SmpFgIVha05KR3q2XIknCgXlc8SMDJJx70nLGXjyurCajhdrQw5k59yZtBguRPZBlqCXAjfeMqD4LS9jyYBYQeoyqTQeLAA+BQDCkyEPHbKIMoA+4slpO5Kg6FP2VTrHog0VB7J3VRsO5VjXc9LpFiVX+iCNun2SgRgqxjHVajabBzPeQ1o6koO56Nej1PjFOvV1NSoyiz2Gupn8TvPsuf6QcDq8F1YY53rKL706kZxY919I4Xo2cO4fR0rIPI25G5OT7yrdXpdPraBo6qiyrTOzhj7nsVz8vbeenx4WKdri0yF7Xi3oRTc01eGVeR2fVVDY+BXj9XpNRo65pamk6lUGQ8ff0W5dZxWXzc3PWUszlAq3T6erqHRTbPc4VQrBFyf2VzNNXcQ9tGoQcENMLr6ThdKjDqp53DqLLS6vJDtOKpLHTzUwIkeOfdKiuIKdYMc4Uqji3MNNvcpSpesfNYlhGzxB+K7VXWirUY7U1KgLPwh7AwDPQdD1hN62i4CXBzQZsevj2SjCzS+tj1Qh7faaQNwuxwOrTq6jV62m6S8MaAfy+yCR7zGMBJqNNogwOol3rLcsCPfYfMmVXS0p0wfWp8tIPuROff4rNdeZb7dd+rIuTIPdZNTXcfapuhw36rHTOp1NXkpvYSbybQLfXoSq9TTZRD2O4jRdXbmnTEgeJ/YrPivlF54xqtBLTSBqES1r5uR2zmyZ3Fa+qYK9cVKDmDlNMGGz1M4vtBXKq6hzWnlqirUDTBaYDQM9Nh1xkLK5/NTL2kgkYJmI3/Va8Yz538eo4Zx+u3VU6VSpzUXHll46/uV6lmtc04keMr5zpaukqO5aj64aP8A5bQZFryTnyK9Xpdf/UUG1mktB2J6T+oWO4vGX69IzUsc2TYHfZWZEi4XBoagkBzHkE7grZS1DQQKnsE4e3HmsSreM+OgUISc1VouBUb1abqMqsfYGCNiqybZRGEIRUUUUQBTCkSigCikKeCCRKBb0R7I+CBeRCIyE6hQVlI7mOLBXEA9kptgqjgcc0FDU+2S5lcYcB+Lx+5XlqtOrpqnK4Bx2vMr6I+iyqIewGd4XN1nA6GoaYAutysV45ldhs4EEef37lqpchu0hwFjBV+s9HdTQM0XB42DwuXUo1dO7+4x9IjBI/ULTLrNcDZNMiy5dPVVWfiIeO+feP3WlmspmziWHecfD9kF5E3KYW7IB3MOYEEHcHPuVtINLiXGA24E5QKL4UmMoB03NuqLRzOgEDu4oogguAcSAd4x9+Q7qwFlMgAEmZ5hcj7zgoBoabGSP822+P0CSrVpUCHVIYT+UH8XkZj3gdFfgsc11Roc4gFt7SOXzJWbUcRa0ctMmq4bkWH1+AWOpVrar/UMMGABb3IsptbcXO5KmgO9ZXdz1nknYHZO1oaIAgbpvgFI+KAIxNzlGEQIuUAHf5oojuigfT0jVqw0SBcmMe5XzRoRNjMBrTEx+w6qqg59O7QRP5gfh92WyhonPpvryaga2XOJk/cdwt8z0smszhWruc4l7KZdc80kxGSe1uqb2aLwafK9p3jp1z1jdV1HF7nNLoYfyxmOvX5LPqNRT01O8FwENaFNK9RM7qC+EeWMKDquDSurIh3Q380wE90X+00tN5S0zLBORb3KoZog+C856XMAqaWoGw5zXtJ8Ij5r0Yvm68/6WkH+kbafbJ//ABWufqX48pVBYQ9sSNyFU6k93tOcHHxWtzQWmcDKXIECJ6HC6MMrKcH2pHiFdYWAt4KwgjBMDqEoHUT3CCh4jG6pdbaFqc0HeJyqXUiTAuSikaYx71c0+zGFSGkWIIjthWNuL2QRxnNhtIVf6qx1xHTskifDqgX9UY8kwaSJAt1WnT6DUagTTpkiYmFBkKgC6Ffh7NKSK1ZrnHDGkSPEDHvCzksBkNDY2B+qCttIuMuMAYVhDWiMDYBKanSyFyZPmqGJ6YSxBttZDboUc9h1UB7HO5UHT9UAYRHQnzQGVMZx2Ub9wiLH90E8VO4ypt8oCPwQBQdr/ojCk/ZQTxueiimfPup4iYQTcojt8kJvdTF90B7ZUjqobHup8CqBHu7JKw5qRAyO33tdPjxChsb3QJSbyjqVXUdJgWAVrzy2Czkz53RATAxTdvP3+iUJz+HOSgXK+o8OkcM0sX/ss+QXy4dl9R4bfhmlJ3pM+QWemuWje6APTKmcKAe5YaXUa9SlZrpH+LsLG70r09LUPo6mjUplji0lomVoaJ8F5L0gZycWrkYdykAjqArDHr2elHCHNvq2s/5AhR3pRweLcQo//cvnTwCCcEbLM4SZVMfRanpFwlxvrmO7ArJqPSLhQxqHOJ2bTcV4qnTJyIlO6lBBwg9BX9J9K0xS09eqepgBc7UekeurWoinQGxA5j8VznU4N+qhbAk2RTVqtbUmdTWqVZOHuJHu/YKC1gkB++icGBbdRTt7ZTjuqgZsQmpsfUMMY5xPQT8kFogYRJnNle3huvcJGj1BB6UyqqtCvQEVKT2Ho9pHzUCbwLnsrSZbb3KkSLm3YFWtNr/BRVOoEUweh+awn2agI3XTe3mpkFc+q2HTsNlqJWlg5qZbkFsjy/cJG3t7kdOZiPggyo0OLTkGMdP4QXBpNOBYk596BZFjJ7lNA9Xcm5tCBaTYfEqDsejNTk4oGY52ObfyP6L1sxZeJ4G7k4vp9/aIB8QV7Qn4qJRBhVsM+sI3efhH0Th04VNEzSeer3/MqxmudqzFVVtdKmsP91VtctsrZleT9JtV67iHqWmWUW8tjuYJ+AAXpNRqG6bT1Kz7hjS7xjb32Xhaj3Vajn1DL3kucYyTn4lWCvlJuSoWqzIkoSB3WkJyk4FuqnJuT7kxf0S83mgkR+6IzdKDKOUDb4TsEnoqwZEHZWtMNnqgZ9TlsLkqsX9omxtIyfBT8ToBzv0VhdA5WiALAhA7YEYnp0Tb5SMbAvcnKsAgWUDWzkKNEgzv2UFx3QmECP07XEkOInISt0ribvAHgr8JgZQUnT0x+Zx8D/KX+lpu/M8FaCJwiLZMk9CiszdG+nPK8OB2Ij6rO+m+mYcCNgYyupFoQNhfG4KDmDuvTehnDf6jWnW1BNPT/h/3PP0XJ9RTdcsAnoI+S7fC/SB/DdI3TN0lN9NmOVxaT45UpHtDe2EJjdcjh3pDpddU9XUaaFQ/hDnSD5/suqSIkmB1K5e2zyeqx8VHD3aQ/wDUhSNHYPF//T3+Kycc4v8A9P0zTpnMfWe7lEmeUDf9F5SvVqV3Cvqa/rqrncpDj+GJ9wtHRakqWqq2g0NTWOdpBWbp8htU33+HvK1tLKIDKbOY7ABVGuxtPlcWAEzztFx2/gLq8O4TrNfyuDBSon87x8vJa3PqZrlGo+tXbTcC8kxyMEz7s/LquxQ4VqvVgmjULj+GmwQPM4GOpK9Bw70f0uieKsc9UD8UQPcui/2cK3+0n/zFnOuBS4C+sefUPbRacU6Qx4/ZV54Dwxgg6dpOC8kgmfBbtRrGUW+0YK5FTiNWu4jT0qlWLew0kBcb3107TmT6vr8I0hpTRPqSNyS4WnIPiuFxOhpuYU21X1ngy4uNh2j+VfWr6/V1PU02uYRUNN1MNuSO/lKyVNJX0xcalGo2TJPKT8Qtc839Tr+nrIpeKgpctK0NgMaYn3eK860yAAJAwu9rKzxo6j9O/wBtpBBF4uP0+C4tCk/UOApsIm3NsPuV0jhUpVW0qrXkAhp9of5A5HmDCsYWMrGiXteOaA7Z3Q+YuqNRp3Uq3JUsSJF8+6eialSNUhjG8wG52VGgECpy0xIyQxpk+4FdHS0nmk0CmaZcYuLnER5ec4Vmno09Lpx6xwAHbPuVumq/1dQtp1XUS24IF7R+p8IWV+H0evOklj2FtIO9hwxf9z77ru6R/wDUU/WuNj+ETgBcd1FmlcS4irTrGDTIIINySInY9gujptZotHp20W1IgWsfmuXXNejjqY7fCnuPraZuxsFvaZWyoxlSzmgx8Fj4PTP9M6q4y6o7HSFuNio53NU+re29N8j/ABf9UfW8tqjSw9dlYpKAAgiRcHoikNJsyyWE3shNRv4mh46tQPF8qYStexxgGCNjsmygmygUyphBFFAogkoIwpEoFU8kxbKnLCBfEI8qMQiVUIWyLiR3Cor6GjWBD2AE5gZWuFArtTHmtb6LUantUQGn/aYXD1XA9ZpiY9to2IuI++5X0MNnFlHU2uEOAI7hanSY+Xf3aDo9um4ZtEwr6evqU/8AUAcBk4P35Be613CtHVpl1QNY3cuwvJ6vhuh9Y4UajjTFnEGG/H9lrdZLS1FLUHlaTzR+Ej7+avtRaH1KgawYLuvzPxCx/wBTR07fVaKi0k/mi37+a2aLger4hU9dqiWMP5n5PgEGV+uqVSGaRjgTbmiSfAbfEqg0OWo71kmoDBk4I/desdS0fBdK51JkvggOIuTeJ87Ly93El1ybknuioB1wj4IhuwTNb0QLE5CMe/ZNy9EQOmUC8u/XoiGz2HgnhMGoKwJzt0R5QBLjA77KwN6WhR5DRe07zhQWev5PYa1r6RvckHex8hOSqPW+pbIeWiIsc/fmqKmpgRTE7SRhVNp1KzpJkf5Fa1dNV1TnSWnlG5OSsjAalT1hEgGKbSMnr+virdQ1hqeopugNvVfGI2+97LXoqNhWcIBEMb/iET69WRKkQpJQdJxZcWxgbqk+zVI2Nwn+KSraHYgx70DSvG8drnUcUrHIZ/bEHp+5K9mL/VfPqj/WV6znG5qOJJ7krpwz0qeJaZ+O6Vtt4hO/8JjHiq8G2V0YNMC8X6qEjcfFIT0Mx0CBcTgQBkqBuUEzfvZK6nODB3lQujAQD4ygApOi0EeOEwozlrTOYKnOQEpqmL26WQF1IDDIjo5W6Y6djprUnFgH5HX+P1WdzybC0pS49YUV1xxLRacg6bh7XPA/FWfM+ICzajjGrrU/Vte2jSH4WUW8oE98/GFgUyMzKmRdQGRA+SgU+A6KY8FUHwwocXwFBfzxZTAg/FADYWv5Igz3Qz+yIt59kEmDfbupmwv3UCkTiB2QEWz8SmHjJ6pQmyNigmUYnaN5IUUmMmJ6oJG+IwplQnpZHwsfFAI23GJRny8VO4FkM2CohsZBupMFHxztdDJ+7KA7dt1BYddvcptAwjEoAb4QPhfomx3hK6/dUVV3SQCdlSTKtqiIIEfqqonCIiYiGB3Unbp/KCd/4WDxMeMfRAgX1HhgB4XpOnqWfJfLo2X0/hB5uEaQ9aLPkFjprlq3siLZUiAhkSM91loQSF5r0mEa9rutIfqvSi2crz3pMz/uabhvTj3E/VIrzzgRfCpIk2t0V1TtlWaXhut1ttPpqlQdWi3vWglMQ26tcLNnK7ek9EeIPg1nU6I7mT8F2KHojpWAHUV6lQj/AB9lVLY8PVzA2KfT6DV6oxQ01WqDuxhIX0jT8I4bpTNLS0+b/IjmPxWzna0QAAFE14HTeiHFKx/uMp0R1e/6SutpvQiiIOp1b3dqY5fmvTmrHRI6uRhE2sWm9HOF6Yy3SteetQ83zXRpUaVFgbSYym0bNEBUmq44slL3HJQbJCV7G1Glr2tc05BEgrLzkmUzapGEHB436L03tdqOHNDKguaWzvDovKAuaS1wgj8pGF9QZUDhBsV530n4IKzHa7Stis29RoH4wFGuenkXO2WSu3cXnsr6hgyFWfaEFRpXRMYMQo9s1nEWkz7/AOVC0tdIEjscJjeoCdxf78lRoaQGtnZQ3xKDbtAiSnAgSc+Cyq3hjvV8R0zjb+634n6Fe4MzC8A1/JUa6I5TMeC9+TJke8IlBtjBsqqR/snu4n4q8Gbi6zUjNJwOz3fMqxiuXqzNYqsOhPrD/eKoDgMmAOuy2y5PpJq4o09K03f7bgDgD9154CLi5+S0cQ1X9XrKlYEhpMNHRox8p8VnHfbdaRC2bgye6XGbFWdjndAiDZUVxfupCctjPvCACBFMd00IQglgJwmdcCMJEzcQganawwrW2yFUD8VYHWQWSiDIhJzBHwMoH5uuCi0Tm07KtpnwCYP93SVA+TKZp2m5SzOIQFjOEF4M9LpSYO3mg0+ahImdkU4dA6IFwOBM4SG6Ez4qC5rpQde4skBjFkSZ8QgGEwMCM9oS5uogcGNvIBMXT4quVLmzbk2b3J/dB6z0U4LSrga7U0w+P9JrhjuvYxyhY+GUWabRUqTcMaGjyAWpzpsFwt2umA50qp7S4WuU5UYbqNz08xxgt09YPrAum7WEWOcztF+sri6j0j1YllCqBNvYHsjw/kBe44nwvT8UoerrS0i4c3IXlNT6H6ig4upAV2bBjonyP1XTmxz6uuEOKa0B5GseHufzlwLZn54HVW0+I651J7qWuqViLubWAMT+56lDUcLI1TjX9ex5P4HNg2WylQo0Wwyk2kDmTJP34ressh9dVcx9RhYXtkzkR1jxWd+kLCTTqvpk55XRK6r30yxxbyt5I9kky6ff8wFkr0mVgwtqinzkiHnx6fRVHMqMfVq+24vItzRmP5W/T1W6ajyNZz1dh0lUtIp6U1mta5zTyFrxiZjp/iUTWefZaYH+LBHyQM5lWq7mrPDJ/wAjf3D9lG06NN3MHPqOi14Hw8OqrDmmxJJOzRJ+/NNdoksju4zPuj5lBa6vVfAaSYwGhLSbzOd6xzWRYhxuPL9lWAXkNPM+fyjfyH0W7Q8Oq6nUU6DeSk55gB+3kPDsovt2Hek9ZlEUtJSbTAn2nXN16HgWqra3hrauodzVOYgmIwsGj9FNLRE6mo6sRflFgu1To09NQFOgwMY3DQFi40d72UhzVKjWDq4x81X/AFukNv6qhP8A9QLi8P0VHiZrajWudVqCoWchdZsLoHgnDxjTtHmpkG1lWlV/06jH/wDFwKeOi5b+BaN34Wlh6tKUcO1+nvpNc4gYZVEhMg6jmNcPaE/ok5HN/C6R0csB1nFNPavoW1gPzUXqDjtBtq9CvRP+5ieK63+sj8bS3vsnF8GQsbOMcPe2RqmADqraWo0de9HUMJHRymC9GFTU1VGiJqVqYA/3BYKnG2VHer0FJ+oqdhYJlHWiLmwHdZqvENHRH9zUUx2DpPwWAcO1utPPr6/K039Ww2WulwjR0cUQ49XK5P1ND/rXDpj+o/8AxK00NXptRHqa9N5Owdf3KDR6YCPUU/8A7Vnr8H0da/qgw9WWT/8AJ7b4QIXIdR1/DhzUKrq9Mf8AjqdOxXS0epp6zTtq07A5actPRLDVngUwCgbKx6/iun0XsGalU4Y1Ppa3fhEmwC5es45RoE06A9dU7GwXn+Jcbq1pbWqco2pUz8ysFChreJuLKLOWmDcCwHif5PQLcjLTxDiz675qvNZw/I0w1qq0vDddxRwc4clIYJENHgu1oeA6XRtFTUxVeL3Fh9lbzqmvb/a9lthJFxImPd8VRm0nC9DwyHVC19XIc/t0H2VedVUqw1lNzebeev7GcKMpPIpueZIizhzF0fxPitTKcCTAByPGf1KDg8b/ALVNlIhpqPPMXDMDb/7iSuQ1tlt4pWGo4hUc27Gnkb4D95KzhqilDZTBuwsUwbbCcNk4QVhvT3JuXaFYG9kYQIG9lH+yBFybAdfvPgrYjsN0lNnO71hEA2aIwOv6+CIHzVNZocYeJ6ArUWxc4CV7A4QRB2VGMUKZdZk9gUusrf01INaJqPswDbv92lWV4oscakcoF+659Jr6tRrpJqP9lgJ/CBN/dZBdpNLzHkN2tM1Hf5Houn4WS0mNpUxTYLDc7rTQ07qhESJ7ZUo65EbWCmEvNKEyubZ+bwSvHM0g7qeKiCuk6ad8i3uXgqreTV6lp2quBjsSveD2azgAId7S8XxWn6vi2sbEf3Ob33/VdOGemJxkeCUbT80zjt70kxefJdGAP3ZA2uMpje5sdkotkT2UCuBiAZjCUmM4CszYXI7ZSuAFxbyygAPU+SmFBbxCkEY8pQKfcCh2FgNymN7e9KRONuyihjyzCETm3ij+vRTJsgkb7eKmTdSPMlQDr8UB2+qGLb9kYgX+CkWvlBB9yFBbGVBe/vPVTGJv2wgnjaEcX+Kgup4oCOmIR7H4IeSIwgPhY+CmBJQiD180Rew98IJ4IxNjb9FJlTfqggxn3oG+boqfGUEU8MKT1UNvPqgkT+6gtvKgN469sKC+N0BF7Y6oETjKOe/aFIkHugorCW+Cq8Ve/B3nZUx0VEFrIvsQBsPv5qD3qPE1DFxOYQAd79gvpfAng8D0d8Uh8F880mh1OsqcmmoPqO6MbML6RwThWso8LoUawbTcxse0ZIWeljQXAJQ8EwLk9Fvp8Npt/wBRzqh9wWplKlSEU2Nb4BZxdcxmnr1YIpkA7uMffuS6rgLNa6mdRVIDJswRMx9F1jUAxlIavQpDax6bgfDNLdmlY53+Txzn4rfzBogWVJqE7pXOVRc6p39yQv7KqZUnqiHL5skJv2QJlCUB8EDfKk+aiCYwpPXKCk+aAzHmollSVQ7X8pkbLZTfztndc+VbRqcpsbHKg8n6V8H/AKOt/V0BFCofaA/I4/VeeABwYnovqmp09LWaZ9Gs0Pp1BBC+YcU0NXhmvqaapJLT7Lo/EDuo3zfwhAAvvsqw5rqxa4xH6/yo0zbMpHDmqvgXBj3fwjTYwMa2G3QdzH80jwWVoIx81a1xI8OqiiQQb7r3umdz6Sg45dTa4+YXgZk3+C9zwqp63helcNqYbPhb9EStQG4WSlZtVpyKj/iT9VsbdZHOivqGi0OFvFo/VWMVyNY6a57LNXP/AG9S8Sw/JX6v/XPZZNRbTvJxymfitMvINvCcCfDdAC0/BFgtZbiGzvCHyR7KR0+KBY+wgc2TG+yUiLhApUjvCPihCCIYxlFRBAeqcHyVfgoDH0QWgwoXTi8pWjm8U0Bp5iZOyByYHKPNQXzlVTJkpw6M+9Bc0yLogT2KrYYMdVYFAwMI5t8UBdQCcoJEeSIEYOFAL2HxR7fJFAGM7ozNj5IG15U8PmgYW8FPFLMY26ogygbIutPDKfreI0GxID+Y9ok/MQssxddPgDJ1dSqMMZynzP0aVnr4vP17qhW9kBXetXM09WGhaBUnIuuD0emk1YUFXocrKXdbqNfGfeVFxrFZwNsKwamBdYXVOYQDHcFUvcQLOJ7IeMdKsNPqqfJWY17ehC5df0e0j2vbRq1KQfZzZkGPvqhT1YJ5A8AjaVeKzx9VZaz4R5jivAuIaYczG/1NPb1YuP8A0rC3gvE6xBo6OqCMF45Y969r/VOAvB7yqRxA4N4WvOp/xx5QcB4u2rUcdA2rTfBc19QDE91m4xpNfRbzVNC/T0S0B7WNBbYzkfVer1HEXtI5TA6krz/EeNV3VnNZXYaZ9nlDrGY+sZVnfVX/AI+XGpklj3OcGMGXOPWfvEra99KpDmhxaT+YZzsPqLXKoZXbNxMxlvs2++i7Wnp6McM1OoFUVaxpOmoTgkGB7zHWV0cbJK51D1x01ZzWh7QQSGtEANvfzI6r1no/w6mKOl1r3TVFK4jJM39xXN9GKDX6WuHsDmONwRmf4XoaZ9WYaIA2G0LFal9N5qEZumDw4LM1/N3lX02zhZHJ1bKnC9addRaXUH2rMHzXXoVWV6TatNwcxwkEbp3MDmlrgCDaCFw3NfwTVh1Mzo6zocwn8BPRXNR3N8ohV6jUUdNT9ZWqNYwbuK89xD0mmWaFv/8AEePkpmrrv6nVUdJT569RrB3OV5/XekL6ks0jORv+bhJXCq16uoqc9ao57juSo0dVuTGdWuc6o4ue4lxySVC3cqNt3HQphbsqizS1adCrzVNNTrDcP+/0K9FoOK8PcAwMbpzs0iB715oibkeaHjY7Qg92245qbpBvlGSMiF4zTarUaQzRrOaN2zY+9dfS+kM+zqqX/qYseLWu7nBlRU6fVafVCaFVrjuAb+5XgEZuplNQgOEG4K5WnH9Fxp9HFPUN5h4hdYLncYo1OWlq6Deapp3c3KPzDcK8o0cT1jdBoamocJLcDqV4bU6x9eqKdN5dqdRkg4n6/Jdb0k4jS19HS0NO+W1DzPv+HxXL9Hmf1PF6mqIJbTu0dZgALcmIuPC6fD2h1citXP4abcDxjPwXd4K6s7TubWNIhphoYB7PayFXTUqRdqawDnjabOJ+4V/C9P6rRAAcvPfGJ+5WvKZh436UsfUrCsABOXE/hBxE9gD4q+npWTzBoBzzEYicdLGOsJq1WhpKfrK9QNGxJz4ALia7j1Wr7GlBpU93H8R+imjravX6bQAhx5qhwxpknxXB1nFNTrCWl3JTP5GnPj1WKC4kkkk7k596dre11FQD76KxrZQAm6sAjKCBqYNlEC/fZOBsUChqYN3KYBFx9WyYkmzQD+IlBW5vO71Qxl8dOnw9yt5ZKanT9W2CZcbuPUn7jwTsY6pUaxgkuMAIPMekuqf61mnY8im0S9oP4iY/RaeHallKiGVqtYvOTUMgdguhxP0afXLzJcXGbjqua7hWqojlqDmIwd1r8ZpddX/qa5aXTp6VzA/ETP8AHvK3aHTOALnCKj8iPwjp7lTo+HValcFzS2kzEj8RO69Dp6FKk2akmPipVVaTQOe6QJjJIsF0mmhoxDQH1Oqoqatzhy0xyNHRUgxc3PdZVbE7o/NSJ8OqhEYWGwwhnsmIQ2siK6o5S182ab+BXl/SWiWcS9ZENq02mepEg/ABerd7TS07rzXpO/mdpWk3a1+e8LfH1np592YPuS4PXwKYm97nZKTe9gurAzIvcFKb5uVJjIiEZnv0UCgeXildcWvHdMb5MoY7x8UCYvMFHxg9YQNsKDwnqii4TdKRuMeCMxnfCBtmwKAfJQfclGZudkAem6gm91M9exhTGfOQp5wEE3kiB2UhEdBdTGQgGP5RHQGYU2t81AJFoEZQQdRvgqR5KROCpg2HigIsI+CIMZvPRAd8lEG/7oDtdSJvlQdvhupjNygnj7giL4+IQ+wiggE4wjg3tHZD9UcIAe58Ap3yp4jCO8oBEKG22e6BTG4CAYvPmmHzSg2TCxkBBU/PiqcbXV9WxkiJxCqNz1lUNRpuqVWtY0uJNgBcyvb8C9CWlrdRxSeootPzVXoLwljz/XVmAnFOfO695MBS0VafTUdLSFPT0mUmDDWCArCQMpHVOirLpysqsdU6WVZcShKUoCTOSllD4qG6CTdA+9BQ3KCAqTKikoiFBSY80D3QFQoeKkoIUJhSUFQT3Q+SHihMIDN7FEGMJVJQbNPV/Kd1x/S/hf8AW6D+pptmtp7/APJu4W5joNlvpPFRkG6g+T07uAG56KpjuZznC8kn3rr8f4ceFcVexgik/wDuU/D9iuHSdy5R0lau/wAkze1+yQGbi/RMLZNyopnC8hey4A4Hg2nEzHMD29orxk7G3Reo9Gnl3DXtJ/BVIHmAfmVCu2HRhZazgNW6Lc1MHxgn9IVnNCp1B/u0XdZb77/okYrkawxVKxax0aOrGzD8ls11qxssOqM6WoBksPyK2y8vgR8FAYzcdkD75TASPFbQQ4HF47Ii6HID9VACMGfEKAnCUo80mDbsjFrIExjZCOqaPd2QjoLKgIRuEe4+aJHVQLnaVCmjzUQJjFoRmcyVMkkb9VN+qCb2RDosBKjWFxAAknAAyu5w30U4jrYe9g09M/mqD9E9DjNcD2PdbKGnr1afPTo1HM/yDDC9xw70T4fogHVGHUVB+aoLe5dWpp28vLyAsH5YWb01j5i6m+nZ7HN8RHzQF8GQV9CrcPpvEAeRC5ep4Dp6kn1AaT+ZieRleRB33RmDBXarejzgSadQkdHBYavCdVS/KHAdCrqMc+cKZxZM+lVpmHMcD4JMWO3VUTFxZHwv3KE+9GZygM9TZdfgcU2VXnL3BvuH1cuRhUvq16NXmo1KjANmmyz1Ni83K99p3zYWC1tdGLrw2h9I9Rp3BupYKzRlws4L1PDeKaTXt/sVQX7sP4guV5sduepXR54yPNMHNIukBnKmbgwstiWgmQZQxY7oG2Qq3VeW8Ex0RTVdBQ1TYqMa4dwudX4JrKB5tBr69ID8jjzNHkVsbxGiHcry6kerxA9+PitgqnlBEEHBnKSjzGoq+kGnBMUa7R1p3+Cysbx7V2HJQafzQB9SvWOrg2cIKzmuwOIiY6BXWceYPo5q67nnVaqmSY9sy8/GE7/R8aalfXNBH+bLfOy71erzN9kXK5HGabG06dSvqvVgD2WNF3H+PALUtT/8/qihwfQ1A5rtcRUaC8+rEAN8+56rnat+nGofT0jq1VhcAXufZx2+JKt02jra9wYxj203bT7Thb3Dfp0C6+o4Q3S8LqGkA6vRLarQ02HKQT42lbces30lOhxfR6amdOXBhuWU2tkADod/fdX6XjOqNT1b6lN1Q4pammaFQ+G3xXodE1mt09OtTfLHtDhHf7hWV+GUNTRNLUsFVh2dt4Kasc1vG/6c8ur0OopO7AOHvCtPHq7/AGdHw6u+cOeIAVehceH6mpodU9pDG89Gq8/iZ0J7Jdd6T0aILNGwVXi3OfwpiLKmo4m+mX19SzS0xnkp/VcXV63Th/NSNbVVh/5dQ6wjoFh1eu1Otqc9eq556HA8gqmtc/8ACJjJ6KmrtRq6+qqc1eo55HU4Shu+YTMpctzcjfYJedpMUxI/ym3l1t5d1UMBHYqxoQiMpmXzZQMLYVgMZFkobG0+CZpg3uEDiDix6SpbBHmkNz7Klx3QOQBk22AQztHZQOlHwugglrg5riCMEHC6Wl43q9P7NQiswf5ZXN5osRcdUC+DPKD2IQes0vGtJqIDnGi82h/1XRBDmyDI6rwYdTduWHvhWP1mq0Gnc6lVc1jhAAMgypgw8XrMdrdbXpjlZPI0Abm0+4ErpcAZ/R6FlV0DnPM4E7CY+IXCqNdVdp9O0S+oecick4+Alek4hV0WlZSo03mrUpNDC1htbqfHzV63PTXGb7aaYdrKs1qjTQpfifEC3ihruPspzT0TQ87vIsPDquFX1VbUANe6KY/Cxtmj78yq2j3qRervxbXrVdRUNStUL3ncn7+iAF73QAjzTjbdGRAn6J2ifEJRdWN+yqC3vlWNBJAaJJ2nPvVVCozUUvWUHesYPxQLtPcfHwutlNgpwX2IHMSO8wPgUFVN4e0EMewiQQ8XkT49OqsASC9zv0CsagLROylL+4/1huwWZ36n9PC6V0ucKTbTcunA+7fFaAAGgAQB2wgGF0ODUOes6sRZlh4lc51sLrUNJrNPRb6is0E3cx7ZE/NEdJwnaVmqaSlU/EwSeypFfijbO0dJ/dtSPmlfV4q+zdNQp93Pn5KZRKmi5RYWCxairptP/qVmAjab/BaToNTqP/fNY4sOWUhAV9LQaSgP7dFoI3Ikn3qq4x1rXH+zpq9XoQy3xSnUas40DgOpcu4+lGMdFS5pGRHkmwUc3TCkz2UkBSZyubSdpul8L+KJuLIC3igIubrynpO6eIhouGsHvMr1YF7YXiuOu5+MaokzDg0doaFvj6z05p7IYz7hupjF+l0CZvuO66MCD3jolmJMSm8THmgRJjr+qAzaN0mTcWG4R7ETHwUIkYmUCEbzlLgJ3CM3Snt5oqZufKChMGJUicqeGOnRQDO6kdLokRn5KR0uiBHT+FBYXUyeo2U+MoCD0OFJ+GFJ3Kg7380VAIwLqfBG21oUQSJUAvcoz8MKAT4hBM5UF79N1Jj9OykQLoDvPzUUHf3KTv02QHGLyhtPwUJ8vFQ2tme6BgehlDscBSfh0Uyb2QFTAgKR4qeGPmgiESMwiTbEDcoZwfggmbHZEXxlTGT8VBlAtfAJtb5SkpU3Vq7KbBLnuDRbr/Ktq/6YOIPz/hbvRrT+v4yxxxSaX/p+soPo/A9OzT6RrG4a0NHkt9U9NlTpByUQB5pnGTdZUuCj3QF1CeqAE9UCZRx3SYQEodiofkh80EKhspKEoIogpKIiiEoIDlSUFEEQlQoFUQ3KBwiUpwgihKiCAgwfkr6FSHBZ0WOg3QVelPDv+ocJc+mAa1EF7O/UL5qWkWgEL67QqS3lJnxXzv0k4f8A9O4tUaxsUqnts7A7e9RqOVTeW5wN1oZDrgzO6oABx8U7PZNvmo2tcNwu/wCjNSNPXYDBDg6PEfsuASCLLqej1Xk1tSmcPZ7yCP0JUHpJi5MqvUGaJcBdhDvdn4Iz70bOaWuEg296rDkcUtVnY4WCremR1C38RBNKm45HsnxH7hc+uOXTVCMhjiPILTLy0yB+qdruqQWwmHULaHCJHTySC2TZNPjZBC2Rf5oerIu0keaYGTEQjNrqCuHdiFLxcHyKsmUI+KBJveR4hQCd0xCESgEfSUCJMDzW7QcJ1nEHculoOeP8th5r1XDfQmmyH6+rzEZp0zZS2Ljxun0tbUVBToUnVHHAaJ+S9Jw30L1NaH66qKDTljbuXtNLo9NoqfJpqLKTdw0ZVpus3tfFg4fwTQcNE0KDS8fneJJW+dlFFjWvQIoQoFAYa6xCV1FpxY9EwUVGd+lnLQfBZn6NpxI8QunMd1C0OyE0xwqvDw4Q5gIXO1HBaL/ycpXq3UZxZVuoTYtBV8kx4bUcDey7Md1zquirUjDmkjay+hu0jTgEdllq8O5phovmFvyTHgCHA3BELPWZzVbyJGYyvcVuDU3n8MT0EJaXANM1wdUZzR+UjP34K7EeJpaV9eoGUab3POzRMSu7Q9HX0WAuPNVF5b+WOi9hptFSp0+SnTDG9GhaW6NouDPks3prHl9PW4lpbOP9QwflqZ9/8rfT4nRcP7hNB3+NQQPf+4K7TtOCILQR4Kh+ious6nE9liyVudVlbqGVGywteBu10/JTnpn8Q5fEfRB/B9O53PT9l/8Ak0wR7krtBqWghtYu6cwBj3KeLXksfRp1G3AIO43WCpoTSk6ao+iTswwD5fsrHaLWNMtqNackgESi2hrBPNUa+f8AbhPGr5RlZU1jQRVqMe0bvaP0hZ/6lxDprMbBxabwui3h73GaznO8SuZruGO0tU1Bpw/TG5fSZ7dPueo36rXPLHXWqtXrq2mLm0KfratWGgk/hgH69h1KHDeCVdXU/qNU/nccvcLCOnX3ALdoeE0NTS9dptWyrGIbYf8AIfYXQdX1mkAFfSmqxtuejePL9oWnNq0uiZRp8lNsA5O7vFajoGuZIdBGD0WXQcR02qb/AGKjXxkEwQs3EvSTR6OWUXf1FYflYbDxKmVVGhe/g3EToKpDNNWJdQeTZh3Z+oVuv9J6OnlmmI1FQZIPsheW4jxTU8UqTqXDlaZDGCw+vvKxg8uDI37K4a6Gr4jX11f1mpfzAMeA0CzbEgDzAVDGl5gAk9lGMaz1dVzgWh7XEA5AcCfgFca1Og0MN3gXY3I8enzVQ9OhF3e0f8ZUdqGNHK0c7hblBsPP+T1WWpXqVRDjysP5W48+tjHRRuYwiLi41DNS4GGgWEffc9FY3uVU0bFXNMmZie30RVrR1Mq0UwRIsVUy+Ve22FACx4uBPWChm/xVzT0QcWT7Qv2KBPG6I7mfFKL5EI4yJCA5EHPQqExi8ISOoA7n6puUtcfWFrQ0TDifanpn6blXEFrajwIpuIO4GY6JbBsuOThpuI7fuCrBq2DSHTllKHG3OyXNPYjt2HQKhzaz28wcOSzRzETJ+O8ZiLyt+OAvrhwbTaGkNP4WNiCYzPY9Y6LJqQ6pUp0CbudLo2m3ykra5nqqhY4Gm4fia/bz852XNqVZ/qNRMwORhnrI/wD2QSliJQd6/VVa4EAGG9gIj4ALQG3tZV6Rnq6DZETf3/sroXOtCB0RiPFACU7R13RUAgTKcJc+PZNG6BhbwVlBnrKgaLT8FVMBWUnOFUBruUu9knxQVVNJWFT+p0DgyseYupT7NSevmAfFaGVqlZrX1mhjnAOLAbNMD6JtRVDajgwxHsGO37mFTzeQCDQDGExeGNkiY2G8/uszakZsnZVaXAm5Bn796DVQYWgl13uu4/fuVuFWx4IkJjZBq0FH1+rY0iWt9o+X7r0RXN4NR5aDqxy8x5BdErNRCkcmKVwUVWTGUpKZwlL8kUPFBwByLo5Qwg5sSUYnKMbxCESfooqRspCgHSyYGLFBA2Ox6rwXFjPEtWZ/8zx7iV78X3Xz/il+J6v/AOu/5ldOGemKNov0lDGMHKOCRCB647dVthAZuVDfA85UDoF7qATvCATa5vsoT8ETfz2lDHY9EA2i5ASuvcCZyJT5sc/JKRBm/aQil7IZ7Qj4Z3uhM7ZUEz+yneb9lD3F1CZxt2QDOFOwufkiRPghMZkEbID4DChsbDCncFQDbp0KIkxjbuiLmDZDOcqZ/hFMptIsh4790cbyUEFu3mj8T0UA+OJUAQQicbKZUPfZTxE+SCY7qePuRjz8VIjF0EibbqROcqCd/kpM/qEB987KdlAZ/RSYNjHUKiER4KNsZN+iPxSxB8OgQEjqMqD+URBxZDB2sgNS9B3a8+C9H6E6eadeufzODB5fyvPRLSDuF7X0R0/quD0HYL5ee8rNHp6YhsbKE7IMENnBQceiioTG90CVJ63Qwghv5oYUKCCFA/FQuQlBFFEJlEQlTxUyhKApTlRQoIptdCUVREFFEEylRKEIJMYSnCJU2QCeikwohMIL6T4K53pZof63hZrMbNSh7YgbbrWHQtNN4c0tdcHZQj5a2xjZO2y9G/0Q1dTX1G0uVmn5vZe47JOOej1PhWko12V3VJfyPlvUbI3rl6PQarXO5dNQfUO5At7/AN16fhHotW09ZtfVVmtIwxonIjK7rtQygPVUabQGgey0QBKqfWqVPxvIH+ITE8mfWadlBwNN/M3BBN2n7Cpb7gtFam6rTLaTZLTJAHT+Vku08rgQRs4QR71KRk1VLmNSnOfbAjE/uCuTXbOnqg2hrvkV3a5mpTcYAMsPecfIrmcUpeqp13CwNNzh7irErxAuE3ggEwMZ9y6MoB9lHe6G6IsgIv8AqiL+Cgtge9WUqNStUDKdNz3nDWiSfcoEj3qcpNheV6bhvobrdTD9U4aen0N3L1XDvR/h/Dr06QqVP86lys3qRceG4d6NcQ4hDm0vVUz+eoIleq4f6IaDSQ/UzqKgzzD2QvQl0WAsEpMrF6awGNZSaGU2hrRgARHuUJQUWVSVFFEVFEPFH4BETwU8VJUUECgUGUfDCongiCgjhAQUQfNKiEDcoOQEDSBxZQFMLKio0ZsQCEzdIwXyVYCmB6IKzRAxZLyOGCrweqOUGeCMo2ORPktEBAtB2Q1QWMORCQ0WnEhaCwbIFnRDWc0XbGUhouyGArYGkKcpVGEsixEIFnRdGJyAVyuKcZ0PDpDn81YYpsz5qo5+q4Rp61c1qQq6XUZ9bRMT49fdK5er4zquFVW0jqtPr4MOHKWuZ4wsfFfSHWa+WNd6iify0zc+JXF5CLNMx2WkbOI8UrcQ1La7gyiWfh9WII891mD3Os6mx5OTHKT/APb+oK36TgOt1FH1z2tpMIlnPYv8B9iFjeDSqOp1ByOaYIPbw8FQGhjant06zGDoRU//AKfqtlDUabmIqafUahgu2kxvq2g9/wCZWZrC4S32ycBok27BSS0w6W7wf3RAeX1NS9xpN07Hn8A2kYGdvEqCjy/gvCYumA0ye2yvFOBkmfzAWEffYd0GYCMiI6p2+Cuc0YMO7qO072AO5SAcSIwoAzurmCO6qFs2PdWtMd0FrbZVoMZMd1UB1t4ph2PvQWcxNhYIC28oTCHNOEUwfGBPW6WZ7dkJj+MKOqtLjSoUy956iSY+Xz7lMRCYEkgd0Kb6tUxQswkEucRB9+cR8QU9HTPFWdZRqOpsPtgMIDY6+X1AVn4WmrR5pJMuY+WgHZwIn5dVvmVKDWRTL6rTLrU3kyBvFsZmIKZ7iC0UxDMBvPztc4j579VWA+tULWU6UgD2w6AfHy7gStvCNRS0TqlerSnmfBqsA5mnp4R2Wv8AsUVtI+lw6tqa49QQOVrGg8xJNpnGJybLjVG8w09AR7R9Y4Dvj4CV6L0l1tPXu02n01cVGuPM7/bNguFQIr6utWAhgMMBGBt8AsdVY04xYDCIH2UBfyRBvG2cLDRh0KYW8kPBH7sgYfAohAe9EdkB8NlFPFTbqgBslLovPuRu4wLkqFzadxD3fAffuQIQ4xJgOSv5mmReErnEvDnXIMknf7laWXMG4QLQ1JBgmy6VAmu5jGZcYusR0jX3Fiur6N6Zx1b3vxSEDuSg9JSptpUmsbYNEBMUVFlCwgQmJG5A80hqU/8A5jR5qYulckxlWS04cD4FAtsntVSnxTlt0pbB7IOdEnEqcsd02MhECQopb4NlPK6aIQjoEEaF894lbi2tBtFV597nL6IB9heB46w0+PatoGSHeMgH5lb4Z6c5wgnqgZGfgieot3hLK6MJjz6phfOClm6g+XbKAz+x/hDN496aZgjKU9TcbwgFx38VCYMm4R8MjaEpvthFAjoEIjt54TE9s5Sm+bT1UCx0sFD70T2vOZQiMFBEci5lA9hZEX7T8UEjz6wptIBH6KYxfzUH2EEic3hTxiBvCP3dTHdAMi++UwxKXa1o7IgboD4GUfeQgT3t4oi2UEFlPNTwUygn3KO2fNA9rQmyOyIGd1B381ApHX5YRRiM3UwYFlIjKg7Y8UEzjKmM27qTHmpHTHdUBpirymwOLJu2QqqlgHDYq4OkBwNj1QRtg4nYfJfSODUPUcN09OI5KbQe0AL51RpetqeqFi/2R5/yvqOnby0gOizVaG2agSjMCyUmVACZQKKGUAQ8EZQxhAIU8FMiUJjCIm90MIlCZQSeiBU3UKCKKIZQQqZUU+aoiiikqAFDCMoSqAUEZSlBECogUBaOZwaMkx71ufUo6MQI5sSbkrDSMV6Z/wBw/RW6+jUOoLmsc4OMiB2H0VP1KmuqvswcoO5uVyfSJr6vCKhBc94c1x8iF1aWiqvvUeGDoLlbKWnpUfwiTuScqDI2lUrO9bTENc0Z++6vp6JoE1Xcx6bLSXxYWhIXTlA7QxghrQAMQEtSnSrt5ajGuHcYSKc0IMeo4SKgc2jUIm4a4THn4rhcdoahvBtSXUKnO0clm5mAfgZXqOeMEqxr3ge0QB/uRXxYtMwNs2XV4d6PcS4i3mo0CKZw95gL6JU0HDjqzqjpKTq5/MW/f6q6pWc7JgK+SY+YcT4RrOF1A3VUuUOw4GQfvyKTQ8N1evqcmloPqHsLBfSKml02vfTo6umKlMO5gCbSJXXpUqWnphlGm2mwYa0QAp5LjxnDPQc2fxGt/wDw6f1XqdFw7R8PZy6WgymDkxc+a1Od0VZdK53q1ZBc7phITN1D1QUaBDdEhBBMoYRKiAKFTqplBAigEUECgU3UQFRDKKIOyk9lAogKgQRF0BymDZSueymwuqODWjJJx71wOIel+j0zvV6Vh1DxuD7IVkHog1HlXiv/AGy17nezp9O0dwVr0/pZqD/q6Wm7/i4hXxR6vCi5Wl9IdFXIbULqLjaHi3vXVa5r2hzHAtOCDlRTBGUsQpPVAwRzlKCk1Fdmm09StU/AxpcYHREWyDYRZYOI8X0fDm/36v8Ac2ptu4ry3E/SrU6gup6Qf07Os+0V56o973FznEk5JOVqRHc4p6UavVyygfUUTkNPtHzXBPM90CXE4ACBE/UJqWoq6ck0nlhc0sNvxA7LczfaX56Wt0ddwHK2XH8gu74fVa9CdLp5qVuRtVjiCys2cRgdZ8IQo8YLKHqmU2UXkEPqsEl30WbV646oMaKNNgbuB7TicknOV2754vOx5+eu7cq7V692qrOewCi0t5SOYkuFvuwHcrMKFVzC9lNz2f5cvSfp37qsXzaVu0VGtWplpqvZQcbtB/Hm0eJ73wFwelToqFSpU56ZFMNy8iwW/WjTUaRbXpetqOuxhPtX3cdvCZR1GpZo4o0GtdXH4WgSKf1dv03KyMp8pNSsS+obuJMoEdpnMYHkcjHE8pJ/FHQZ+YQZmJie/wBEkAuLiILr2CYEjBjvPX9kF/Oyk2KbeZ4/OceQ/lKXFx5i6epVbbePRWB3UXQMGzlO0RjfeEjJcYa0uJvDRJt4Jmu6lEWeMKTIJAsP1n6Kyjp/WU3VDUaGgGSL8kdR/JQDHU6YqUw+Tmo18tjpjp1K3zxal6wrmvbTD3MIDj7Lpz5eWcbJHPa0SS0zaxk+4ePSVY98E81Jhc0WLHWJ8B2PUXT1KTW8tWm8ku9ouYLMx3keYC1eJEnSgMe8gPa9gN4aJJH3fOFpp0aNPmfTdU5GiWOpwYd3x1+qvo6xjdO99R9SnXA5WuoiLXztt2usT2uc4coqS4yHtJDnjt5jqVrxkm1J1b6OaroAqU3EvPtGmYkCcjBv4dUBp6j6gdUoOIa3mPK3DTv7rZHaFZ6mkfbomo+GyXMcCQ+9yInI6nsVU+uS0mowPLjHM0cpv8DYTjtKlWLwKZD30GEvJljmVCCzyKqaaldwbTpNqnlnmaL/AAz7ge8pWspPqhtccrGu6Y8c/KJTVZ02nqPBcC72WmA5rhffrI6Kf+H/AKwOq2r15ggcrbbm3yBKt0jOTTtmxNz5/sqKjZbp9OPzH1jvPH/4iVtxi3Zc+moA+KYWN8FCN+igwstHxZEX28kAZv5GyYHcoGHdEXQFsYRAkwBJ6BATdQNm5MDqms2xEn5JSSTJQB2OVogb90hbvlWR0KWIugrLJBG5VtMWBnKXGMbo03AWOyDU10BduhwWhX09N9Y1WVS2SWP6rBwzh79U9ry0iiDcneNl6Xn5REyehU3ByjwXUstp+K6hg6OuuNxrScS4fpXamrrhUYLcpc6TK9b6wAwZBXkPTvWezQ07TIu8hXyMeZp8Urtqh7nesjLXmQV7Lget4PxKmxlbT0aWpNuU/mPZfPC6+T5LraKnS0/C6mrrlwc/2dOGPvzjc9hC0z9fRjwfh7hbTNHgSq3cF0g/0zWpHqyobLwfCvSHWaKrzCqXtJlzHGzl73hfE6XE9IK1Mcpw5pOFLsWKzw7U076biNYR+WoA8JTqtfpf/etM2tTGamnNx5fut7ndDKAde6x5f61jDEZRCUAndOGxm/mstB4ogxlECM3UN8IIBJXifSxgbx2Rl1IE/EfIL24HUrxvpi2OMUnzmi0fFy3x9Z6+OA60g28UpsL3lM4wSB80ubBdHMMZOEZkwLnugTPgiDF9igOcfBAmcDPVTN8HdQz1lACJ88IG/kmIhL4fFAM4MqEbZKOL79QlJi2UAI8gpiQPeiTHchCY3xuoqZxupFrKTOLkZupN5J+KCHrlGOmfBD7vsj43QDGD4KbdEY2HulS8Zx3QDGT7xhHOR8VInF0QevzREBjKmM3UwPDYKTa38Io4sbeSmc2lGem3RCYvt4IDGxUwL+Snh8FOk7oiTHfsjPu7qC+YPRTHmgnY7KKeXwU5f2RU+7Kdiifl8VJny6qoV7JaQDPRLp3yIJxhWAwbW81nP9uraw280V1eFU/WcU0zReajfmvpdOzQF889G2+s4xpz0l3uC+iMyAs1TuKWN0zglncKCR1Q3R80CgBMYS5RQKIiCPZAoBugUY3QKCeChUlCUBQQQQNPRCdkFPBUTxUJgoIIDKHh8VJvlBBECpKhQQpThEmEp7IITBBGQuy2oHsDhBa4LiEqyhWrMMUpcMlsSFYOqWNP4XQehSFrwYLSfBJTqOe322Fh7FWte5uLhX6hHczfxAglBaBUa6zgLqh7HtklsjII2UxQybCZ2RLQ27zEbBJTqctQWmQYKrc+TJvKlFhqhtqYA7qtz5MkyUhd5JHPAFyop3O6WVb3gZKpfXg2VANSu/lpMdUPRowgsfX5XS03H6Luhwexrhhwlcqjwh7r6mpyg/lYf1XVADWhrbACFnpYQ3QTFA9llopQRQKAFBGFIQKbqQihCCYUUhTxQD9FIlHwU8UECim6mEBUCgURBCkKBTKomEZgSTEdUJWTiLyzQ1iLEN+f7FP0eQ9JeNu1mqOkpPIpN2G/iuG3kp1PbutOo04GrqVT7RecRi0forGaN9NwfQq+qc3BBmJ8Z2tldZ8Y1bTosqNlsELRT0xIt5LCX1dPXNSqGtkRzMbDSRiR9Lbwu3pHipSZVDCA8TBGPsiFKrBUpPZaoOU7GLH79ys0XENZoKk0KpAH4mHB8v4K6NUsc2HCRsei5lel6s8zJNMYjLfDt9hQev4Tx2hxCKVQepr/AOB/N4LrEL5zQdTqnlDml4w5hz7t9/iF6bhHGXiNPrXTs2qfkVmxXemNiVRq6R1Okq0JjnaWzGJV8JKjiGy3JUV861+gq6OuaeoZyu2Iw5ZHU4E5HUFe412k9e0iu0VAeq8zrOHP0zi5gPIdifv6LpGXLLIxdVkQYI+K1OpyT+VwyCFW5jhZwie+VUUGBcWnqmAnIg9USwkgNEk4AGfcunoeHeqPrKwaagHNyk2YOpKCvRcPc9zXVmkz+GnF3ePZX6jWkO9RoyHVTY1WizR0b5WlJW1L9W52m0c8jv8AUqEfjH6N7ZV1PTs01P2bndx3UVRR07aDZMF5yVXqnQ0AZP6LU/Flgq+3VMCwsERXeLjwKdtr5nqoBFgITBsjcBBC4eC1afSzUIrsqANEljB7fjB2v3Kp0z3UanO0c0AzeCO4IxlWV6wexrQxx5fzPIkSZOBe97megW+ZPtS2/i9rnaVtNgAeH+0HU2zzZs5pzGMgKk1oqc9JoYDkG4M9dvgpQ1Bp1Hvcahc4fjY+H2jc5sI+RRrVRXeHcpBP4iWgc2NhYe89Vu2ZsZ/cp31xVpsY7nYGiQ1rpYT2G3xSuoxy1ILKdQQCDI2m4ze+52hB7ORrHc7HB4mGuktiMxjKjKz6R9l0T+Uieaextt2CTvfVPHPjUKvrNP6mo9rRRdMsIIcSTfl3zse8LOKvLTLaVWC4czXsEZ75FrxEdUS2qdKyq/1YDwGODT+KI67Wi0YghO2sHUPUVIptHtc4IIJFseexJ3hX/qILqIqUm1RVfUJnnLWD2fIEdegzMqHVQQ5z3gUx7FRh5XN7xMZ7gpG1jR530a4aXNzTt0z/AI+4FN6msalNlSqwue0G5ABi/tAdxHXoVb69091W/kqEg1HFzj/qExE5857wratH+nrkh5cY5uZ7fxYtvNrZTu1LXOl7aQLByBtRocy3QjwnpG6zBzmDlpVWgEguES3brINrWU+/V+LnaiaZa51SnzmCASWujxuLCN7LHVb619Ok0FvOevjf3XWsUXmo0VKgpA+01zyS28Yza3hGVk1FUc+prgNHKORnLgk2keQJU6IXTkV9XWrizB7LR0G3wC1Z/ZVaSl6vTtEQXe0bdf2V3hhcHQsKQm7jzQiMootNyOuJ7Js3CrjrY9VaAGiXXJ/LOEQzWzc2A3RLoENEDclKXFxvEDFlB2tKKbGLBQIbI4QFKbZTAOc4NaJJsAAt+n0Ab7daC7ZoOEHPbRe/AIB7LZoeGFsO1LuYbMAz4rs6fRSOdwDG+GUtTl5oYIAQNSrPpgCkYaPyEWWgaoPEPHKVTTZDZImVHUwcGCoLS+LtfbxXz70s1JrcZqtJkMAaPcF7dwcyzhA6heN9IeD1Tqq2r0zjVa88zmEXE9Eg85zS4mcrUwS1oN/3WVtNweGlpBOy9VwPgvrnN1OpYfVi7KZH4u5W/TP62ejHo+xzhrNWwFmWU3b9yuzq+B8lQ6rhdU6atktB9ly0ctQj2XNBG0oipWpD2mmB0Kz5NYw0OOPoVP6fitE0ag/OB7LvvzC6zKjKrQ6m8Fp3BkH3LJXfR1NM09RTa9p2cFy3cOq6R5qcL1TqU5pvNip6p7drOApEd0VJlc2wGOhUAndHsELjGEBAg2K8h6ZW4lRPSk35uXsGmPFeQ9NDHEKJ6Uh8yt8fU6+POOse/RL43TO6ExGRCWbEm0Lq5Jv1UFt47lQmMX8UMeeUUZlHsBPdDeTYKc0Zxm26Ih64Qje6OVPHPZAufPoge+E0Zm6WwygGPPKB6EIx5/qgb9ieqip4FTGcqYEAKfMdEB6dFMGCbnZDGMjoEcY2QQdr/op4qTsFBe5t+qIncY8co+OeymPNCYwEUQJwjnsOyGcmD81O493REHzgqRCkyOwU7D5oJ3H8on39pQ3/AHUxkR0QHxRQwLXUHYfHKqjjzUnYGVJ8gVO/XsoDtNz5oR5KZMkSUSgEdcquu2S1wvse6tj+QlqCaZEXH6Kjs+h9J9XiweCA2kC5wO8ghfQWZXjPQelJ1NWMkMXs2d1mqsKX9ExullQSISmyMzhDKAKKHCBMIJKBUlAnuiITOUFCUpMIDKBshlA+KAyEJSoSqGlDKEoygOVAgogm6B7IkpUEJhAmVJ2FytFLR1Kl3DkHdBmnZXUtLWq3DeUHcroUtNSpXAk9SroJxbwU1WNmhpMu8l57q4MAsGgAYACFXV6WgYq12NPQlPQ1NDUgmhUa+MwcIFqclKmX1LNGbLHV4jDf7GkqVyMxaFs17efRVmzBLchc7her9TSDKl2kTzDqgfQ6/wDrDynT1GE4MSPet7HhtyZadwVQziVL1ha8Fg2csBqOFaq6g+AXF3Y/crUus11IpVnFzLFroJAzCxVXBlVzehsFmpcc01CsKWommantc8ez0/RVcT4npWah5bWpvsPwuBSrF76vUwqmNragxQpueBYu295XltbxrVah3JSc2gw7nJWzQekWv0xa2tV9fT/D7QuJUxXp6PDmBwOqfJ/xbYLpsYyk0NpsDWjYBUsLalJj5kOEzGZUEs/CZHRYq4uJQJ6IB3MJCGFlofmgShlRACgigEAmVDhFDCAKRsihhBPmhCKkxlAFCihlBAFBmyKkIgI+CgRQSFFFIVBVGqpc9BzTcOEEeKu6IzIg3CD57rtO+hrGsqWhwg9fuJULi10GwXs+IcLo6ymWvbM4O4Xm9bwjVacktHrWj8wF115srFjG4NqtLHCQfgr+Ftex7tE54NNwL6RJweg8vO0hZQSDBEHdWBweOVxjoQfwxugvfX56fM2RtBFwRsfOyyOrkEg3BsRKr1Tq1KsariXl34zP44i/jHwyqXVA4czTIOCmBqbaQdyUw2lUDfZLRHOB1je36hbdLqvXN5XWqNsQd4/b6rlm5vIjBBxH7oMf6rUOqmxdHMYxGD8YUHveCcS5wNLWdLh/puJzG33su3EZXzunqOYBwMObuDiF7nhWpdq+HUa1QQ9wvAzFp+Cx1GpWh1IOEi07dVj1Gha4EAATsRZbxbCeA4QbhSUryGu4IDemOU7NOPJcarpK1J3I5hk2gjP3/K99rqtDS0C+sQG/47nwXktdrBUmvXcadHDGNN3dh9cLpKzjNQ01LTU3VXua2PxVCZDOw6n4rPz1uKO9XRBpaZhvzfmPU9+2E1DT1+LVA+rNLSss1rfPHfuuwyiylSFOmwMY2waBj7N0Vmp6enp6XJTbAHvPikeJ88rW5u6oexBhr/26ZduLDzWING1itOve01gwGIEnsT+yoDWlzWvdyg5dEge7v4lECYyJG5WhunimHVHtpOcfZDz+Ide3jEK3T061Kqw03sYH/hqOPsOjuO46TKOoo/36jXtf61p5nikfWh0fmzbPfuV0nLNqUqtTTEU6lAPpuBJYDHrAZvI7HqRF4Wf/AFKkU2tHM60n2RO0nPTICtp6d1UhjiKVNxD2teZDp6AZNvfuFc5jKFY06lHkcY5qVYQDH+LtsdQNpV8YarpaZzTyObz1ogUiCHHF7Re3eyrcGAEteBGWvMH9/n2VlaufWFppg0yfZpPfz8kdxcfchJTYKrrljS2AGB0cwtgmbz5p4yG2q5JMNsB+Yj6p2sb6tzjUAM2ablx/j6K6u31TWtc4VSSQKbgRUYBEX/YjosxBqPDdPzOLscwxE9M4npCnjV1YzVO0xlpBBkBjhIcY6bmLoubWdSDhQdS5muvykhwg4mYtexJ3BSDTtbUexz28wEczjM9rDvOAOquFZhZzViRUZhzBDtrzg3PUHeVZb8iWT6f1bHU6RoUmklt2EkF0dNjHb3JX1zToFgpc0Wayo6bX2tva0DqFVUqOex7G1aj2PuSSQCT2OTA9+JT06Jqta5hNR5F2zLmx49h1wr6//wBCPaTLSzlBiGkSd+sbnoAtlCmyoXP5WMNIEvZW/AT0HumFU2pTp06jSH1GMHsNe38PWTNviJWckPaTTY4AiXEm7fCP1AKv/dZ/6i2pWdQbUa0U2F9w0CYB/TxnsViqs5hp6AsXn1jr9cf/AIiVfUosmnSpuBLzkbTHX3pdORW1dauPwj2WQMDb4BY76303zGrGEEd0PBcmk2hACUfLzRyexRSgTnAUncpojCR3cwgYdynAjCrbc2VgMIGmFbQ079Q6GCAPzHAV2l0DqsPrAtZ03K7Gm0xeA2mzlYNwEGfS6VtL2KYLnHci5XSp6enp2+srkF3TonJpaRvK0AvKyuL6zuZ0mdlA1eu+sYFm9ErGBvtO8gmHLTF7lVl3MZKC5pmwEBQt+G6VlsBPjwQVvkiFlqMa4FrhE2Wt/VUOph15IKDnN4No3Vg46dr3C4kYXWpUpN2QAkos9W6Q6ZWgPjxQM6iwCwIPilDQLZHimDpz7kw5ekrKqjTByJHcKl+nY64BB6grWcWSEIKwZU7lLMZM+aJM7T2WWhFt0fgkmc2ATBAw7Z7ryfpq3+/QPWmfgV6sGF5T0zvX03Xkd+i3x9Tr48zMiZmUCQO/mmy1om5ASOzOI6brq5Iex8woe4v3CBtcCPAqRCAyMj4oE7gQeykR3HWESOlggWVObp5IYn4KR036oDj+FJ6RbFkMY+akwc5QQ9hKB75HUIn3yhEWO6ipHQSVJJsdreCHhdHvCAe76oi91PiRtKnbCIg7Z7KSpiO6gKCZwMI/BA23U8boCDORMKC28wpPQRCEdcKgi1ibdlMCTYKQobYuVBBbNkfCyER+6Ivm0KiT7z1UmN5jvlD7spt+6Bp96I+ylNsXU38UDD3SjHVCY8D3wiO6KgtaMI+Wcqdh8EcWGBhB7D0Nper4e91hz1Cf0Xp2C8leY9Da3PoqlEm9OpjsYXqW2WaqE9EpymKWYwoJMYQyoUCUEOEpUlAogEoE2UJSyghugTKiBQRCVDdAqiIYUlCZQFGUsqIGmFC5KggJKtoUH1j7IgdSjo6Hr6hJ/C1dRrQ0QBEYhBTQ01OlcDmd1KuyioooQs/EKOorafk0zwxxySYWoBLVqspN5nmAoPP1eECg0Pqk1HG5Bda2V1OEsoDTF9GmGEuh15wudr+J0NVVbpmuBcCT7gei5uo4tU4Y3kpMDy+Td0Yj6rSPYuaHtLXAEGxB3WH/AKVpaQmjTFMzObSvKUfTDU8/KdMPBrl3OG8fZxJwogOZUOWuVzBNTSLXQREdN0tMhrQ/YuDfGT+66lSgHCHXWLUURSYCLAPafiP0V1McLVcOfxKoG03ikafN+IZkj7wQsVf0U19SpLa1FoxZxXc0rvVa4F1wSW33ldb2nYaAPBYtsajydH0PrPAFbVsAGeVv3su5pPRvSUS19ZzqxbgOFrLeAZsrG8xsDCm1VhgDlFgLCFBiymBJM+SR1YNaYAkZnZZ9qIeKdUNJAL7AdSrYlcynUfralOpRuxlQO5ptAN/grtZxBtKW0bnc9Ew1fqK9PTtl7r9FNPWbqKIqNETaDtC4cVdXW5Wgvee67mmof02nbSmSMnqSlmEPEISifBBZaDxUKikqokKIIygHgoiogCnVTdTCCKYUCmEREdlIU2QTCgUCKokShhEKESgIPVK+mHXAujhEFIjl63hWm1MlzOVx/M0Lg63g2p0xLqc1WDdouF7ItDhdVupQLXC1Okx4IODhyVASD8Fz9RQfpqnMyXU3dF7rXcIoauXcvJUP5m7rgavhep0wIcz1lM7gLUqOAHBwkX8RiFZAdSJdYgbjKuOnYDIgX3b9O/fwWzS8L1GoEtp8jT+apg+W/wAQqK+E6SnqCGiat/xTZot9Y3Xv9JDabGMENaIHgF5rh/o22jUY6jWr0oyZF/vxIXep6PW0m/2ddzR+WrTBnzCxfax0mhZOI8Ro8PpS8gvI9lgOVg1XGdRoy6hVpUnVwLOpuJA8l5viHEDSqF1R3rtW68ESGePfthJyLuJcRcXev1h5qhvTpTFu/RvxWfRcOq8Qq/1evJ5D+FkRI/8A6firuHcKcX/1WvJfUJ5gxx+J+mF185VCcoa0NaAALAAYQhWROVIQUuaq3tABJMACZ6QtJEZCH9IdTTqMGIuR3/hB5Z4NWo6q0h3MTYHpt8ISgwLb9lr1PBq2iqOdR5ntOxyLz59MgwqrVB7Uh25iD8f5WkV06r6TnGm7kLrFsSHeIMz7itLKzKlP1ZcNNJmAP7bs5ORnqRGIWd1ItuII6jb79yXGLjurqNPO+g0NeWmm6/KTzNf4R8wQVCRqHcgY2nzCS57ycflk4F/hBKopnkcHNDZacESDM9fFX81F59kmi7/F59nyP1Ed1udf4mLqdIUw9tQ06Tmtl1OsI5iJjl8u4MoCrTNA02lrGuuWvp8x8iB2jZAk0qPI5xDif9N7ZAB/MCZ3PgpRZTd7bnB9Qn8Djy804uO1ot0BVmJSsdXLSxzyGhs8jiAYMWk3x3joFobTbTcKYpEOdEtqCKgB2bNtpmAUK72ta0Nl4Al1J9OBT8Dte+YVVSp/VuDZrOqOhrTUfcZ9n9MgrX36fPizUF7WNdUpOfTJ5WPeOWocTe+3WRFgs1Nj6hc0GZP+mDmPdN/jeFYxvIXmo0O5fxMcYdebie572Tve00Syi9rWEe21xhx8ZyJE29yffifPqtjm0zzOZzPBsHCwjr1+A6qh9chxbTu8Z5fyz1jt5wr3aevqHPY2qCxlvWT+vl49FczRsoEMcyGlkhhs5szBje4nJHUrn45fTW+lQo1qrhTqucagaSARn7wM9JVrNUyiS403Me5l7nlIPafqNwFlGpqBvq2mWDDSOvyz2SkOIBc4uIsL4V8pEwX1G8tSs1oYAwMAmbkRN+wJVmkZ6ug3qfa9/wCypriRQoj8x9Y75D4CVo7YXPq63Jh/BTGUnNGyYOm5UUU2FGjdHCihHdK4SLXTEwrKWnq6ifVgQPzOMD9fkgy0A6rX9UwFztgF3dJoG0odU9qpsNmrNpeC1/Wnl1tUF+RRaGLqs4HTo0+evrtYXD/9cg16fRlw5q1m9FZV1Aa31dEQBuFyamjNQw3W64N2HrkBwp4EjiOtb0moCoN7WFx5nX6kpi4NENz1XNOn19MxT4oXAYbUogpRX4nRH97T0dQJzRfBjwd9VcG4mcotCxUuKaWpU9W9zqFQ/krN5T9+a3tHTdQO1N5Qg0I+M3QA4xJSESnhA/BAhHl4IYwnxm6UoC10ZTh04sqkeaFBcHeaMyLlUg9EZ+KgvOkYwgucSDa9kH6UNEsJK2F8izSfJY6zKYa/laaTxeWnCysqgiFBbt4rG2u81RzGJyQFrDJEu9o9yjSB4Jhsu8AvL+mYIq6ZxtLXfCF6trYwMLzXpuyaWjqHA52+/l+i3x9Tr48k29MEAgHCUiDe20ItdLYJwd/vuo69wZXVzDPfyRmcJZjIlNnHzREyL2PSVD2Hv3RGIOO4wpkeCBCI7xshjN+kpnBL523sgnzOynj8VO4+SgQSeog+CBtvMqHqAgL4sgmNvijtt9VDIPj0Q7DzUDATc3PcKTHbpIQ7ARPfKg+aAm+Ld0I2CJuoBsgHjaFJ6mZ6hGO2UI8wUE7KZ8FMDuVMC9/NBMiUfgUAARJ8rI5yCgmeyg9xU8AAp5hAT3Qzmx7KZ/lQnqqDN7D4qbQbIb9wpj6oCD0yN5Ti5gbbJJjBRzj4IGxjBRmN87hL+m6gPVB3vRPUjT8WDHGG1m8h8RcL3wwvl/Dmairq6f8AR03VKzHBwDRgj+OoC+ntktBcIJFxKzWgJSkzhMUhMZUENkCYQJSkoCSgTKkoeCICGUdkJVE8SlUJlA2QRAlAlRBJQlRSUBQwhMBKXIGlKXKCTYXJxZX0tFUqXd7AO6g08NcG03TaTK3zNxcFcp3/AG9TkaSQ3B6/crTQ1MmCYJWkbI80Qla4OxY908LNig53K0k4C8Tx7jTtRWfRouIY0wYOYXtKzPWUnMBgkRK+ea3hWs0dV4qUnEF08wEgpFc8VqgqNIMFploHZXazU06rgG1Q5xkgA4jx8EHUajW8zGOJNpGWz9wn0vo5rdY/2aDy07lvLnqtoytqMbV5aYDgSbjI8wvU+i/DKrav9dXBaAIYCMzutvCvRehpneu1XLUqH8oFgu69sNgQAPgpaKy+9lXUY2owte0Fp2O6hvgeaLWzm5GZKgoZpqNN3MykA4bm/wA1eBNyQANyVHPYLD2j8FU5xOVFOXsbgFx6pDUJNxIGw/ZJk2sjuGtEk4AQMXQJJj9Ej6HrWONYllJwg9TKZzmUPaqQ+ps0YCyValXUOlxMdOiihW1QbSFDTtFOi2wA3VOm0lXVukS2mMvIz4KxulfUcCGlzNzC6w9kBrRAGBClpgUKFPTU+Wm2J33KZ1zZQOlGFhoqBCZKigUE0SoGyiBCkJdRWo6WkalZ4Y0ZJK4Nb0pa2oRS0vM0Yc5+VctHoCIQNlztBx7S6yGPPqap/K458F04m4uh6KojhBAPBQZRUichQEqIeCIQECUQFl1mtGmcymym6tXfdlNvbcqoVOMOu2lpKYzyvcSR7lZEdDlUhYP67Waf/wB70JLBl9F3NHktWl1mn1YmhVa4jLdx5K4LYlRNEIQoBEIjooj2VALGnIhIaHMNiFaER7kRj/6ZQNTnFJgecuDRKvp6Oky4aCR1CvCr1OopaSialZ0NHvTUF/qqTC+oWta25J2XntfxipVeW6V/qaLLuqE/f1WbiXE36yX1Heq0zTYdT26n4LjvfV1lVtKnTgC7KQOO7j99AtyKOo1lQnl0dN5qVXcrajvxHwG03PWFv4Xwpuk/vVofqDi9mz+qv0OhZpRzE89Zw9p8fAdvj1WuZRBmc7qAXUhN4boqAbjdRMEDbzQIfgF1+HUPV6QOI9p/tfT4LmUKXrq7KWxN/BegwLY6KVGDUaRlQEEAE9lxNfwhriSAQ7/IL1BhwgiQqqlKREAg5BSdGPA1tLW05uOYDcDCoIY6JcGk2tufseK9rqNE1/4Rfp0XB4lwRlZpaGAHNx9/Nb+s/HGcwsuRI6goB1oyo+nq9AA17TUaDHtuyDsDvvmE1M0q7Zpksdu1wgiOx8e4RTU6rqbSxsOYf/G/HliM7EHqjVfT5Zph7T/i/bzG22AVW5rmn2rdD1Um17yr5Ji0Mqgim/ne5uGOJt2ja1vBXNZSfPqQHlwjkqGCJ6Rn7sqWVnBoa4CqwW5XZHgf5Cha2q/1dMPM3h0SY2jz6zC3Lv1DmtUBFOo31kmOVxu0292cY6BWUNMTUJq0pc2ByNJ3+eCCAeaycCjowarKsyLNBhwjeRjJzKo1WqNdopt5uWxDAOWPEDt3V1F9TVM07oosJuRzkQW4xM2vN5Kwu/uO5g2I/MTc3PjsYR5S53M8lxGJ2+wmPVY66/I1hQGsECBOwUpB1WpyiwMAWxO6MAi4lFv9qjUqCxDYHi6R8pKyqU/72qqVhZo9lojb+ArSNwl07OSg20E3Pn+ycifJRSEIAkHM9U+UwAAg36oFFUb2VgcCJEHwSt0xru5GNklbaXBqTtJXoPcXPqN5eafw9I8woqzS8Oc+H1vZH+M3K6+m0TqpDWgNYMmEnA/+903NqfZrUT6uqzo4fXK6NfUhg9XRtG4CgJNHRU+WmAXH4rG81dQ+XGegBwmawvdJv1Ksc5rBDYnqgQU/VCXGT4qt7nOO8eKLiXZuUuMoFg7IHmGE0IRsgrqMZWbyVqbajMw4T81jFCvova0FUmmP/wB3rGR/6Tt8QuhHaUwaTsAO6ujPpOL6erU9VWnT1v8A5dS0+B3XRscLFqOHUdVT5KzGuHhhYTwrX6O/Dte8MH/jrDnCeqO1HZBcZnFOJ6cgavQtqx+J2nf+hWvTca0Wod6s1PVVDmnWHKfipg2ETm8IEKyAbi8oEdUFR7BSNzsngKBvVAov2RJgdAMlQiMWjJ6Ktx5rAEAbKDo19QWy2m2SLk9FztVUcKZ5j7T8q+vU5AGDJ9olcyrVdqKxiwGFzbkCi0l3MfJdFv4eyzUGgmBstYPQQrAQFwfTJs8MoHcVh5ey5d2ZsLrjelzZ4OHf41Wn5hb5+s14Vm4N4O20oOt38B9EWj2zOCEHC/69F1cw7jyCYXEER1ulncXRagIvj3o7Xzi5QiMDCI9/mgDrNtbyVZtnPZWG9h8khvjfMhBOxFwiL48ypEYup4i3ZFDGfNQi2IlHFyYQN7myIBM4t38FPG58VJ+HZDsVAQdpjyyj2J8ZCEbn+EB32QHAmD7kfH3pYjHkj5jwhFHw9ymTPyQncTPVHNx5IiR1mdhKgUm1rqXJkC/coJhTxMKeO3RTAgZ7KibSLeKmBfHRTCmN87oJ5XHRQ/cFScT71J6FBMC+FDmALhNTp1KruWmxzyMhowttLhVR16rwwdAJP35lS2Rqc2sMxj3ohp3sF0dVp6Gl0znNbLj7Ic65v+3YLmBr3GxInEDCS6nUw5sbXjMmPmtHCg2vxXT0S1r2ufcESLAn9FjdRO5JO4ldT0bozxik7Zoc79Fake90jGUmhlNrWMGGtEAe5bQ6QsNDK1tNlloxSuKJSlQKUpKJ7JTe6qJ4KFBQoIlUQKCEpfFQoFBCUECggJQJVlLT1Ktw2B1K109CxomoS89NlBhYx9QwwEnwWuloCb1DHYLYAGiGtAA2ARypq4RlJlIQxoB3MJ8qHF1MKKy62mTFRomLLKZGMLovdLSCJBzO6xPpclxdpwVvlirKGoLfZcZA3nC306oc3Mg7hcgibhPSquYbGOvdaR1+8o5yJWajXFQWyMgnC0AzcFTGtEMbs0e5MlJINyB5KcwAk3UDKqoJcAcZVdXWUaRhz2g9yq31XFwiwKBqkASDnCqc+RAHiSVCCcpYnKigL4Vdeqyi3me4A7CcqwuDRZV/9NOo1Da9dxawNjkGTKKp0deprXf26RFOLvdgY+q2H+2CyiJJy8rQfU0aYYIYxv5QMLLV1rG2pCO6gDdL+aoYnMlF1TTUhBAeR2WGtqXvu53xWdnPqKhZThzhmTiUG7UcTcQQ2wW6n7VGm85c0E+a5+n4dTB5q7i8/wCIsF1AZEARHRZqwosmFwgQgLFZaNCnLKIEpatRlGmalR4Y0ZcThVBXM4nxmhoQWNirW/xBx4rmcV9IH1ZpaOWU8GoRcrgmSZJJndanP+s2rdZra+tq89d5dGBsPBZyAc3TZzY9UCIvutxCRHiulw/jmq0UNJNWkLcjzjwXOjrYqFs496D3Gg4tpNeIpvDKm9N5g/utp65Xzi7TLTBGCCuzw/0j1Gmhmp/vUxuT7QWLz/i69aoqNFr9Nr2c2nqBxGW7jyWmOvvWWiqYKaFI2IsoOc8+p48x1Qw2tp+VpOxBmPcVuD5uLDqQsfE9I6tSlph7DzMf/iU/DtU3V0i1w5K7LPZOP2WvsRqD43WfU6GhqTzkGlWH4atMwR7lqLOnzQ9XNzfxCkoxU9bW0lQUeIQWmzNQBZ3j3XRAkSDIKoqUPWMLHNDmHLT+6wAanhp/sg1dP/8AKcbt8CtfR1kVm0nENNqrU38r92OsQtcdFAo8E4EqBvVc3inFqejaadOH1umzUS1o1/EKOhpy8y84YDcrymv1z67vX6pxId/p02m7vDt8VVrNU4VC+sfW6h1wwmze7vosun09bXVS9zzykw+qR02b8ui3AGtr6/UQ2C5ozHsUh9+a7Ol0tPSU+WmJJ/E45d9+5GhTp0KQp0m8rBsDn3qwXQOEQlATDsgaOglM1AJgEB8UMjxRNxASiSbXJ2QX8PrUKOqIqvDHub7BcLHrfyXZNx1WY6Ki/Sto1mNeANxusx0eq0t9FXLmD/x1TI96n0dAoc0Lns4qKb+TWUXUXf5RIK3Meyqzmpva9p3BWcw1HNa4Xseyz1aMiHCR1Gy0ERcITsU9jk6nQNe0iA4HaM+S89r+BtcOakOUi7RJ9nwO3xC9o5gdcWKzVqIdZwg9eq3OmceCdU1OlLWVqT6ow6QOb3b2MdVYz1dZgfRdY4B++oheo1nDmVWxUYHNPbH0Xn9dwV7X+tol5eNw6HR473W/qMxBaYcIPSERm9ouDKrOqfQAZqqZcwD2nhuDfI2tfdXBjKjQ+k4ODsCc+antQfUrPPK6o4j/ACJufuO6r9WOZgc5wp/mANzH7eU5Kc2MEEEZBGEZ3Epbb9ErupMpl1Ku1wF3Nc6SY2Hv2GbJhcfshnIv4I+JUUkSYECU1Yc3qaIEc55yJ2Nh8ASi1nNUDW5NvAn7lGlFXVVKwENHstjoIA+ARFxHQQNkvdMbZsg2XODWgkm0AZUUB19y1aXQ1NSQ4+xT/wAiM+C1aThwHt6kSf8ADp4rr0NM+u4BohoyYQZdPpg0ClQZ4ro0NJT0oL67gXH4K4uo6NsNEvKwVHvq1CXGegUVi4pUfpdT/wBToNIpgBmoY38zB+bxC6VJrKrG1GkFjhIIOQVGsaGw64OxGVyNPUPCdX/RVCf6OsZ0zz+Qn/xn5hX6O06pA5W2CqJm53QKBUEKhUygghUURygIEJh4pQmGUFjbJsDqkHvlNlAr6bag9oT0IWTUaFlZvLUpsqtGA8TC2+9T4oOI3R6jRmdDqX0gP/FWPMz9veVczjXqnBnEaDtOTb1g9pjp7rqlgdYiQqqmkY8EEWORFj703/Q7HMqsD6bmuacEGQfco7tYDdcepwqtonGrwzUCj/lSd/puV1DifNUFDW0/6ascAn2X/wDE/ZTP8G5zuawEAbLjcT4jE0KLoB/E/wDQKziGtL5o0DDd3dVzuSLGx3lZV1dRXe6oQDJdkK6kz1dO+d1XSohhknmJyVoY01HQ4EAfFYaW0hDBIglWZxZTAhS+StIItm65vpMz1nAq/wDtLT4Q4Lpi2Vk4zS9bwXWNFz6pxjrAJVn1K+cRFSRvM/fkg7qbRsi8Q8dj1QqCRET0XZzKBPbpKYAjFvAKNFoO2VJAyZOwQNEWlA2MC890Mj2WWUAcLxY9UEx2OyDr9iUYUdcGLQgUyRe0bKZE5hSJzdECDexQA9DhA3v0RxYZ6oRGRhFDOM9VBbsBsFI36qd48gghHlChEfeUR3tCmbD5IBtf5I+O/wAUYgSb+KBMd5RAxcfJT4Sj3x3UyggtnzU26gKb2t2UGL3QQW8u+FFM+Ck2koJv3QyLIc4FskdEAXHv4IHwmpjneGjJOfFIB7lfpGf36YOS4Qn4s+vQta2kwMY0NaMACEjnJnfNVPd0yuD0fGPiJc8U6bQXFxLuUC5gduxWBwc0XBaB1C9PoqcaYYl5Pxt+id7dI2qKT3MFQ/lI6rpzcjj1NryUDqT4Lsei4nixJ2pGJ8WrfqOFaZ9vVAE7tss/o5R9Vxeq0CAGPAk4hwWt1PF6ylla2m2Vlp2K0hQEpSiUJQA5SkJu6UoIlKhKUuRBNgkJUJUax7zDWknsgUlAAkwBJK2U9FN6joHQLSymymIYAFFYqeiqPu6GA9VqpaWlS25j1KuQlTVGYwpM5QKigKiGcqFUQpcqE3hEZRCPKRwIEi/Y7p6gvZL4rUSsrmC5btlvRILq+sI9ptiMRsqA5tQwYY/vg/fuWmRbVdScHN2XSDuemHNMg3B8Vy3yCWuEEbLXoKnNRLTlhjyP7qjNrOI1aFflbgdRlam1/WU2PNg4AgHul1jKZHM6m152kJNKxuopvq1C4NaS2BbCzVczVnUHVOAY5wJsQLGV1dM1zaNJhkuAg/fwWfUailSZ6yiCWDqfD691tpseHcxhjRhziorNqdZ6qp6tjTUeM8oT03VawtScDvzCI96lJ1HRtkPdWqD8xGPBV1dZUq2mB0CitPNS093OD3/JUVda9xhpgLI54Fzcqt1aTA+CC9zybuPvKzM1NLUF409RlTkMO5XTBXC9IqGuqMc8VnO03+LPy/8AL7hYfR+sdHxamyowj1o5CCYiYj4hMHrWs9rmdeNlXpXep40RtWafqtJYRceax60er1FCsMtcJjsVIO6BeQrmKhrtlpptssNGiUFHuaxpc5wa0XJJwvPcT9ILGloT2NUj5K5prp8R4rp+HjlceeocMafmvK67iFfiFSazoaMMGAsz3Oe4uc4uJyScpY63W5MTULUMY802cXUyFUKTPbzQIg90SIzbuVO2yBYBEYKERY5RInCBOwv4oIQkcwHIjwVky2UCgWm99GoH03uY8YcDB+C9Bw70ne2KeubzjHrGi48V5897dkpElM0fR9NqKGqpCpQqNe09DhWERlfOdNq6+lqB9Cq5jhuDlel4d6TsqAM1zeR3/wAxot5rneWtehiciQudreFmpUGo0lT1VduCN10ab2VaYfSe17DhzTIKeOqkuDkafi5pVPUcRYaNQfnj2XLqtLXtDmODgbggpa+mpalhZWpteD1C5buFajRuL+HahzRk03Gyvqo68KQDkSFzKXF/VuDNfSNB2OcD2SulSfTrM56b2vacFplMsXWXU8L0upu+nyu/yabqj+g11ARpte4gflqt5l1DDRJsB3XneJcVfqS6jpjy0h+N5Of2Vmorr8V17KjqIrsqE+zNNvyK42o1XqnFtNwfW/NUJkMnp37qvU6wcpZQcQ02dUi7uw7fFWaLh8xU1DYAu2kRjxWhXotE7U/3KhcKJvc3qft8V2GhrWhrAGgWaALCEC6cZUHxUDCd8pwkB6pwgYJwkanCBwEXvFNhcbxgTknb32UCRp9bV5gZYww3u7f3Y8ZVDUmlrJcZebuI6n7jwWnQ0vW6kE4Z7X353VB7YXT4fS5NPzHL7+Sg1FL4olL3WVCpTZVbyvaCDkELnVOGeqd6zSVHUjvynPkulMKJLiOaziFbT+zrWS3/AOawW8wt7XsqMDmODmnBByhUpNqZsTvGVzqmlraR5qaR3LOaZ/C5X1R0yIQzYiQsuk4hS1DvVuBpVhljv0WuNwp8VU6l/j8Vlq6drptyk7ELdjZBwDhBHmrKjz+s4ayrZ7YI/C4G48CFwNZwmvQd6zTvcCBBgZA6t3uV7l9GBiQdoWSrpQ78PuK6TpnHjRXb/T89fl9gS7lB9mOnzwoz1b6fraVVr6eZnH3/ACF3tXw1jzPKWvH5gLhcWrw46V1RwpSHiHOYM5yPNVHPq8UY2q1tNoe2bmc+Hn2WylUZXpCpTDgDs8QR9+K5XD6LHawsqDmDASAexA/Vdh9x7JgiwEKKjXcrX1Ju0QL7mw+ElWUG+roAHJufP9lS+7aNIfnPObdbD4CVojmMC0KCCXOAaJJsIC7Wi0bdNTBcA6qcnp2VfDdEQQ8tl5wIx3XcpUKenHPVILh8Flomm0fN7dazeh3V1fVCmOSiAAN1nr6x1WzTDRsN0jGzc2HUoIGuqOkmSd07uVgtdwQdVAHKyyqLpN7oJzzn+FXqdPR1mnfQrs5qbxcfr+qYtvIQDo8PkgxaPVVdLXbw/XP5if8AQrn/AMoGx/3Lomyz6vS0ddpzRrAkG8g3aRuO8rPw7VVRUfodaZ1NISHgWqs/y/Qq/RvCKkdEYUEyp4KQmDUAATDsiGwUwCCNCcDcqCycNQIGohvmnhEN6oFDZKV7gBcwO26Z7gBeY2HVZ3umXOMAZJ2UCVDzZMALj8T1FPVsOmADqe5IyR0+5T67W+vJp0jFMb/5LGBa6iscV9H+HmrUBt+Zv371opVGVm89NwcDurQI8Bus1XSS81aD/VVDuBZ3iPsoPR06bi4EiAO6047obWlSCVFHOyIH30QAi5yEZlARcycJnN5qbmkSCIv3ScwGN0wcTvAVHy2qx1M8jwQ9lnSMEfuEjr7+HZdL0goeo4tqWZBeXj/1e18zC5ou0E2jv0XZy/UEmJt1upyiYN/JRt8FNCCRAscYhDGD4iETfv4IZNrnrKCTBxKm0ndTvlS/j1v0QTB6A9kIi1j3hEnzCGRBMThAC2SZmyIHs5nwCkbZhTrJz3QJOx8yjv1/RA2zeMwUQYt13hAR2uoARZTOBfqoR1iVBCYBm56FCL3RNhe6GTIIlUDa5gI9sj5oTAveduqUvJxbuUDmyHPGCT2VcTm58Uw65nqgnM4iAIHUlSJuTKmc/NQDtCCRGE8R2S4KIE9uwQO2/h81r4dT9Zq2zcN9r3fusswIG2V29DozQ4d/UPBD6jgfBm3xM+ELPVyN8TatcZKqfcwLnZMXT38UdMz1mrpt6Ok+V/0XN2rpOqN0WldUcJFNuBubfqV5tz31HOc4y5xJJ6z+69DxBzToawc6JEN7np8PcvONbchpv8pXTlwrt8O139TSNOo4euZYSfxAb/or+D6d9Pi9V5ADHNdBBG5BXm2v9VUDqbyHAzPRd/guvFbiFKm5vK94cJG8CfkExZXqWNgq4WCqbYp8IiEoEoFyUuUBLu6QnohMmBecBXU9LUqXI5QdygoJlPToVKn4RA6lbWaenTzcjcqwmLBBnp6RjbvPMeivADRDRAGymUFFGeqiCiAygpKmUEUUUQFQ4UwiiEIUHwRNwlwgJuq3iLhPMFRwkSqjOTNistelNx8FsqNjCqzYrSM1PUQOSsOZo3m7Vs0dNjXPc2qHMcIgi6zVaEiRlUDnZaSOiqOvUbzNh2VlNKk2m9pkNeZc0EwcbeSxCvqWYqSBsRKjtRXdnl8YTDW1woaLl5WB9Y3BcPwys9TU1Kpl7vKVVVe6o7mIgxeeyy1nvp63T0yf7dVptG4/ZZxrWsv6X8UlawZy1A4ObMAY7IFpJ9ok+JRbTJwFBVyk2MwnDCMLQzTk3IVzaYblFU0qbjcLPxjh1PWaGqTTaa7G8zHxf2ZMfEhXVNdSplwo/wB0tzBs3xJ/lU+sr6l0gF4GwswfqfeAgXQ8RbqOHUagl7y2HmbNIkXPlO5TUmf1NbBcDZzos0Ag2nuOyxejekZ6vU0akuNGuRBOMfqF6MNFNtmhoClU7GycYQ1vENPoKXNWdLj+FgyVw+IekVOiTS0hD6mC/ZvguHV1BquNSo8vc7clJya3cR4pqOIOhx5KYxTabeawgAZPksztUCeVlz2SMe6o6YgFaRt8ECeoUYIEm48EY642QLjf3IDv8E2MGf0Qz2QQfDxQI6KRGLdVJ6WQKRHZAnYpzfNkhHmgAMHxRJSkRiyZpb+ckAbAZ9/0PggWJsLk4ELVS4dUc3nrubRpj/I3P34yqv6l9MRQa2kD+YCXHzP0CqcXVDNRznHYkz80GivpqJdGmqzGxP0hZXMc0w4QeiZvMT7MADclWitI5azJHWED6DX6nQO5qFQtBy3Y+S9Tw70k0+phmpAo1DaZ9kryZo8w5qJ5huCqyIMEQR1Us0fSxDhLTIO4KI7rwPDuMavh7opvLqf+D8Feq4fx3Sa2Gl3qap/I858Cs3kdGrRp1m8tRgcDsQudU4NRpE1dNWfpXblrrLo161PT0zUquDWjJK8xxLij9aHw4UdKy7nE58fok1U1HE9VVa/S+tbUbvUA5ZHfsuFqtS2q4UKBdUYTcgfjPbt8FXX1NTXP/pdG1zaRu4k3d3d9F0dHo6ekZI9qobF8LXxA0mhFIirWAdVGAMM8O615yhM3GEQoohNlLhHCBx1TC6rHRMDCCxqtb3VTTOU4cGtJcQALkkqg1HkQxhh78H/EDJ+PvsrGtDGhrbACB5KqgC6arpBfsdgMfX4K49FAabDVqtYMuP38F24DQGiwFgufwylL3VTgWHmt5MqUAoKTGVFFRSVEJ6IChANjupKiDHq+G0dSLSx4/C4bLM3U67h/s6qmdRRH/kZkeK6u9kZnKuozabX6XVj+zVaSfymxHvWgiMLJquFaTVe06mGPP52WIWM6LiWlP/basvYPy1BKuQdaISuYHdlzW67iTDFTS06sf4Og/FOOLFv+votRSAy4NkBTxo01KMj2myNiFjq6Wbgcw+K0M4zoKljXDD0eITnV6F1xq6I/9YWvcTHnNXwehVqiqGObUbhzCR92ssdfh1Zt2Xn4TuvTV+IcPpi1Zr3H/ETKwurVtRP9Lo6jgcPqeyPvzWtTHBoU36nVvNNhIw0AYA/YLuaThzaEOqHnf2wEG6HXus7U06DD+Wiy580W8HpZqVa9Ynd7/opR0mVW0mw0STvCpe99R0kz0WR3BtORDHVqZ6sqGyIo6zQ3JdqqIzI9tqmNNjGhol3uUc8nFgpp3UtTT56buYbjorhShTBQB0R5ZV/qwEQyFUZ+QomlzXFiFo5QpydEGUNLTBsAsnFdI+rRZqdOB/U6Y89KN+rfMWXVcyRByq/wGDhBRo9QzWaWnXp/hqCY/wATuPfZXhq5mh/7Pi2o0eKdb+/SHj+ILrEXslgWEwamAlMBGyBWttHRMGphhECUEaE4CA6JwIzZFKBGUlSoGjEnp1RrVeWwuTgLI50AveYAuSThZBc/L3mAMknC42u1xrksp2pjf/JTW6x2odyNkUx8VmFsZ7hRSx1UmE3jhQWyLIqATbZU6nU09LTBfJe6zWgXcVZVqNoU3VKhhrRMrLoaLq1Q62uBzv8AwNP5GoPWjqLBSdpVXrJU55NkFpNrfNT5Kvm6mAm5ugzuEBIkyUZiwskBjeURc3QeV9MaPLq6FYCOemWz4f8A/S82y0gjHx+5X0HjPChxTTsZ631T2O5muifJeYqei/EqVRwbTp1QMOa8X966c2YxY42DJ32Uxkrc/gnEhVDP6KsXDoLX7q0+j3FgL6N3k9v1WtiY5kTb4IARMYHZbXcK4jTMO0Wo8qZPySu0WspiHaPUMJ3dSIn4J6MrJEDHioDB8VadNXb+KhVb2LCq3eyfatHUwiARf9SVPFRrmm4Mje6kgZt5IALGIt3QN+yYuHWCle9owYIzdAPhHdSOtvFKannHQZSGpNgI6ILpjAjxU5+pjzVEuO5CkTlQWGoBi/glLibC3glA63TAfwqABGTdFSPjvKORB+SAYwPJH4qGPsqRvMFBPNGI790Y8gjF4iUC580+LjPcIRGPNaNFpKmsrCnTEAficRZoUWTWjg+hOs1A5xNFl32z2+9l6bVN5tLUBEkNkDrH7hDS6enpKDaVIQ0ddz1VpvY3ByuXV1355yOFNpWjh7ebUFwy1pI84/QrO5paS05Bg+S3cKbaq87wPBIdfGHX6j+pqinTsymTcjJ3+ULOQ0VOhOO8Lqa3QE1PW0Zk3LYWGqytSMupiR3z810jgxuY01YLSD1lbOFltHi+lMAAP5QQOoLf1VL3z7QokHrH8IU6pbWpvYwkMeHY6EH9FR72YKJfKShTqV/9NpI/y2W6loQBNR0noFlWMBzzDWknsFpp6J7r1CGjoFra1lMQ1oHgEC6UAZSp0h7Lb9US6UpKEqKJMoShKE9EBlRRAIDKkodkfFBJUU2UCCd0UEYRERwgigkJSmzlQoERChEKQgDmys76cGQtQvlK9k3V1GVI6kHXi6vcyEJVRkNLlOJCPqwRIsVpIBtuqzTJMhXUU8ojF1h4o3lpUqwzRqcw811BTjIVWupCpo3sGdvJURlHm9oXBx5q5rA0XGFh0vEmU9Iym6m41WDlIJgW7nsqX1q+sdyiXD/ECG/v8Flpsr6+nTltMetcMkGw8Sf3KyOdX1hg+0DsLMH1+C0afhxsa3tEYbFh7l0GUIEBsAbQoObR0NNoBqe2RsBYeQWtgkcoEAbQtfqA25XF4tx7T6QmlpuWrWFiZs1Bn4Vq6OjqcRrV3hoNf2QMmJwubxbjdbWAsaTTpH8oP4vFct9VznFxuXGSYzKr5HPM4AyTsrikc6e5TU2VH2mB3KvZQ62B9/38Vf7LWyYAFgIz2EKoSjR5bNEk/FOGgu/twSD7T5tbbudtgmDHP/FLWf4A/i8Y8MTHUpzGwiLCNlFMOg22lTOFWbYRDrXuOqBiNhYpTfJhWSCOqBbHh4oEiM+9DKswECOgQVnxkdEBYWv+iZ3cRCXfEHqEEIm+EvLe4TEdb90wuQACScWzKBAIzhW0qDq9QU2QHOEtDjHNG3u8Bsnboq7hUApk1KRl1IiHAWvHjbqg59AUA0B7qxNybBsbd/griBT9Vp3PbqaVQ1G2bTIgbZ3+CWo81XGrWMufflAgux7hbN+0lW19RWEUKzGVS0SPWNksmI+BnJHUKuhRNaoZqMa4+059R0T9z0iLBW4RW1jmgEO9oZhWB7ans1mQRh0JWkuIAEk4A++gSOcKkAEFo/NNjnHa8z1woqx9AgTT9sHpsloUH1HezYDLjsrdPTfPOHRTHU5WjVailo6YNZsuN2UZue7u3xUFlXUFmla7VV6hosswEyXdh9xC5c6ni9drGN5KTTZjRIbPzKbTaTV8Z1YfUlwOIwB27L1+m0mm4NpZJaaoaeXvGw+5QcOlpmaMGixsEGHGcn7t06KzxSBxcS51ybnzTASopoRBiwQCMKAyjKXFlEDA3TAqqUebrYoL2lE/3agpi7W+049eg/Xw7FZ3VuVsgSTZo6k/c+F1oot9WwNJk5Lv8if3+io0g9VD1yg0rRoqXrtS2RZvte791B09NT9Tp2MIuLnxKYp3fFJlZUFFMIH3oIocKZQhBMKKeChQSeyiikIJMYRQwoEAcxrsif0SGkW3YZHQ7K1SNwmih9OnVtVpMf2c2fmqhoNCTP8AS0Z/4hayA6zrwgWRcQR3V2oSlQoUhFOjTZ/xaAmcIEgKTBgGD0KbmgQR5gptFDmtNxYqtzCMGQrnRNjHihBGIKooEixRDoyJVpaCLi6UtA2VGOtpGuqeu0z/AFNYbjDvFSlr+V4paxnqqmzvyuWosG4S1KLKrS2o0Padirv+osEG4Mg4UWA6OvpjOkqyz/5dS4RHEfVnl1VF9E9YkJg3eKkqqnXpVRNN7XA9CnL2jJhRTpXNkXFllq8S01HNQEjZt1jqcR1Wp9nS0eUG3O9MGfitT1PFeHOaJeKpZ/6SLrusvBK5uh4Vy6garVvNWsOuy6sxYWGytBjZGPNDKYKImSmFsBKOycdSiiBCSrW5RAu5CrW5PZaZcVle5rGl9R0AXJJWRHODQX1HQBkkrja3WO1DuVsimNuqOr1btQ6GkimNlnzlRShs+CeIUwOqneUVM4+CPxKHj7wsuufq6LfWable0C7S2S3uEFWoaddrRpx/o0faqxudgtxEYwOgWfh1OmzSB1N4qc55nPByT9wtJ7IOvjuoMoAThMAB4hA0zm6MpZjCnMge3l0REbJJlCYxlBcHQjzTgz5qkWEk2TiBlQWh3T4pg6fNVNnCfARRkEwSjjAlJvJPimmcbIK9QIDKgElp+BT2O0gouHOwtOCIVNJ0suLi1toRHP49wccUoMNNzWVqcls7zsV4DVaapp6z6dRhD2HlIO0L6o238Lyfpfw4tqjXMaTTqQ1/+0jddOb+M9R4/ljPuU5dyrC2HG1+vVAi3YrbBY+CkXhPHmpHW5QJ8AoRPb9U8SJyhEbT3QADpdSdgLJha+R0lSLYx+6AATYeagGyPnI3Uxi6CeGEbC8Zypc5MkbKAR579UEhHwt3TMY6o4NptLnnYCSV2NBwXD9Vkf8AjB+Z+wpbizm1g0PD6usd7I5KYMF5Hy+4XpdNpqWkpCnRaABvuT1KsaA1oa0QBgAYRnquV61355wwPSyYGcpAZTeKyrka1vLq6gGCZ98fqunw+l6vRMJEF5LjJ64+AlYuIM5tUyDd4j4n6rrtY5xFOiwui3K0Yj9luMdFiDc2SODDlsk4sunp+D1X+1XcGD/EZXU0+j0+mH9tgn/I3J960w8/Q4LV1LuZ1JtNpyXj9F1tLwXR6YhzqYqvG7hjyW8u6WSym1DyAIAgDslLu6Uuk3QlRRmUEJUQRQ4QUlBFJQUQEKQoogndQKZwjCCfNTxUARiEEU8FFAgMKKIoIhlQIoFIlCNkxQREwjMi6UpgJKBXNnCpcwp9VrNNo281eo1hOBufcua70houdGn0tarHZVG4MIzJThsZXMPHXNvV4fWYOv2FdQ49oKtnF9I9HN+io38oNlPUtdYixT0alCuOajUY8DJaZ+S0BgCaY5zuFaZz+ZzTPSVppaelTEMYAB2WjkCEQoIGN2Co1epoaOga1eo1jRuTlYOLekGn4eCyn/drj8o/L4rxPEOIaniFY1dQ8uP5QMN8FZB0eMeklbWF1LTTSon3uXDJJxcqBs2lX06W5t+qoSnRe7LZjoVppMAucjYjCcQ0SSGgXJJsPei2m6qQTzMaPzRDne/Hz8EAMl3K1vM8ZBMAT1Ph4lMykGnmc7mf/kRET0G3xPUqwNDG8rQGgY+/ihjJHmooETnKXPimNsb/ABSkT/CBTdCYthMgcIIHct904eD2Kr8BZDG6C4jpZAoN5iATYDr5KOMZQA98HdCIvkIzIg3lQUy97WNIBdaXY+5siFzgT5K+nRNE0dTXD3aZx9p9M3HbsZSMp+pruZrOalyDmLSILo2H3EK3T1zSr1K9Bop02/ikcwDScHrmOs4Wp/2f+NPFKuk1etpu4d62o92S6TcdJ8OsLJU1bqxqF7GGoPZFdrYcRafjImAYuCmYWampTY2mzTB7pcWE+0Tt2HvE3KuqM0em1dWlWoV2sDSGSRIMG/e8DJCvz4jJVoGiJaWvp7PYZAnrGFSLgkmAMk/l+zbrNgJVjfWMpu1FMOHL7IIH4iZ9nvjpG5XoOH8IovqnU8RbTpNZ7TdOB7LO573TJ9Hmy5rm8nI5oOQSPb6W2uOpE5W/SMbSaKgDjVdIEjE9O8eB6LTqaenfqi3SMikDLWuOMyewv1XL1vE/Vk0NE7nqO9k1QPg1Zqr9dr2aOWtIqakXA2p+PdVcK4PqeKaj1tbmIJkuecePktHAfR6pqnCtXHLTB/F9O69eDR0tIUKAawghoHc/tdRSafT0OG0G06TQXOcGk7mf2v4LncVq82nY4uBdWdIA2aP5C6NBhqPFdwBDi5wb1mw+C4nFnh2uNNoAZSHI0AWHX4mFBlFkw6JRZMFFGZx5ooC2Uf0QTKBMIkIFAHWVZdHki4qioeZwYLE38B92VRZSqc1TnJsLNHjv+ngtdKrIi8rmvPLi0YVmnry7lNifig7LXS2y6/C6fLQNQ2Lz8AuHpZquYxpkuMe/7leoa0MY1rcNEBSqDkqYoLKhCBHZHOFCgVQiEfmhhAIlTZHKGEAIhRFCO9kBUQR+aCBHKCgQGN1JhTCBughAdc3Q5SMGR0KIMKIEcQRBEFVlsYMK4icqstjCqFkjupM5EozFkM4CohaDixSlsYM+SbGLKQcygQkixHuSuAcIIkHIIyrS10Wj3IFrjkD3KjDU4dp6lxS5T1aY+SpPC6IPtPqEdJXT5ZzhSAMC/VNRhp6CjTPs0gCNzc/Fa2UxTFhfwVkR3UN9k1Qyp4ZU/REDdQTsUwKUXwmAjzQMLeaSpW5fZaZccnolqVeX2W3PUbLPUe2kwvqEADc7qAve2m0vqOgDeVxtXqn6mpAswYapq9S/UuzDBgA4VPLOLqKgtcj3Js4+ISgxmyMRg26oqQSLWCIOxuoPuUc/ogngJCOc2QGINkcBEY62lfTqGvoyGVDd9M/hqfurNPqWalpiWVG2fTdlp+/JXTNxYjZZ9VpRWLatMmlqGfhqAZ7Hsiu2HgYUBJwIVeM3VjAfBQP4pgOoSx0umuR0VB8LQoBdQNjN02RCARJsmDZyiLp4myihjHyUmVCOuUYnOyCDvMJpi4CAE5ujBKCA/HZVfh1Dm7OHNH371aBGNlVqbBlQfldeOh/dBZ8EtWkzUUH0arA9jxyuaRsUc4upMKxHz3jnCn8N1XISXUz7THEZH1XMDYyIX0vifD6XEtI6jUEHLXxdp+/gvn2r0Oo0Vd1GvSLC05izu4PRdeetc7MZIix+CnKDnOyeCDJAjwQiLCB2WkLH89FB0TROcneUD1OEAB+GEM5vHZNTY+p/psc+NmtJ+S10+GayrB9Vyg7vMfBTYslYh1jCg75XZpcBcb1q3/pYPqt9Hhelo4pBx6uv9+4LN7jU/na87R09auYo0nPHUCw966Wm4I9xBr1IH+DPr+xXcFMAYsMJhbAhYvdrc4inTaOlpmctKmGg56nzKvxYYUwlc4BZ+t+oYoSBuqy8ucA0STgDdb9JwfV6mHPHqmHd4ufJMLZGMvhX6fSanVH+zSJH+RsPv3rvaXg2l00OcPWPG7/ot8gD2RCvixe/8cfT8ApczX6p3rHN/K3C61OnTot5abAwDYBEuSErTH0xPdKggSgKEoKZRElRBBFFSUJQzZAVEJUlEGVFFEUYUUCIQQCUKtalp2F9ao1jRu4rBxPizNF/Zoj1updhg2nqsmn4PV1lT+o4o9z3nFMGzVcRrPH+HNfyio53+4MW3T6rT6tvNQqteBkDI96Rmh0bWcg01EDuwfquZr+FO0zv6vhhNOoy5pj83h9wnodsthTCx8M4lT4hQ5jDajbPZ0WskKKKKUFFAUM3URQDwUhFSEEDZXO4txP+jaKNEB+ofZo6Tut9aq2jRfUfYMbze5ec4VRfxDV1NZWvzGx++1lYi7ScPDneu1IOp1Dry4+y1dZlGsWhoeGAYawQrqbGsEAQB2VgKaM/9O4Ze4nuVTW0FKqIqUWPnci66GVIlBwanA6IdzUKlTTvHQyAg1/G9H+B7NUwf5G675bORI7rl8V4npOHt5XQ+sfwsab+auopb6Sii7l1ukrUTiYkLmcX9JqleaOi5qdM/n/MVx9drq2uqc1Z0gYaMN+/esxIAv71cAd7Uk3JykiTAvPRF5giZHlsY/RaKdMEDlgg4IOfcgrp0uXNyrHEMjmkk4aMuVdXUtaC2jD3DLiLN+vyVLHEOJJJLsuJufv3dEG+k2SH1CCRdrRhv1P2AFoBkLHTqStDXWgGygfeUpCYGUD7wUUmTAwhhMRFxdKb2wgHwQPXdEocsmAfEoFybDOEwbAk5+SZreXuSigEpYkymj+UJjwQTGPNTObyp42ASvdyktDeZwy04HjHykHewVRezUinSFGtSbWpvdYOPtNjcEeEbibJ6VJupNd4FSnp6UEUmDmwP1JN4JnNlUdOylT561U+teQZ5ZD29QR0HYDYJ65pUX03aXUVDzNk7FpO1u1/gVrf9QP+2OjkVKhr834S2xFt57eMq3T1qwp09KdMNRTqmWUyLjPtA7CbKygP+o6jkGkB1IsXNMNBO7h5z4rrf0VHg4pVTXfW1QHKQ4zzjv5J8PpaPCNFp9M/U69wNR+GsdZkYa1ZdXrq2rbFR4ZSpD2nOwI3PdU67V806jU1OSmLNAGezQuFX1FfidZtGmwsog2ptGP3WbdVbrOIP1JOm0Yc2mfxOn2n+PZdz0f9GwGjUawQDeDv+y18F4BR0FIV9YG84vyu/L4rraiqNRSDaRJY9oII35rD6qCVahcBQ0pDPZnmaLNB/ZGnSa5wqubL3EvgjE2H/wCJjxRo0n0n1A10hxtA/DYD5BV6/X0uHUoMPrO/C2fiUVbqtTR0NLnqG5s1oF3QvKFxqPL3GXOMz4o169XU1jVrO5nH4JRZRTJhZKM7JplEFM5kMBdl23ggwg1ACJ/WI/UgKOJNRxdnGcR/MIo7JSm2vlSEFFQhrSTYDoqmtLQS4Q91/Dt97rQaRfUBP4W3jqfu/jdF7JwEGN7ea2Csz+ZhvIjcbLa6mQcJxRFVsOCDqei1N1V76z4Ip2HiV6Urx2g1em0rfV0NXU01dhIcHiab4J2/Zdejx7lAGppAj/5lB3OPdspYOzCVUafiOj1Imjqabp2mCpqOIaPTO5a+opsdmCVnDV6HiFXptbpdVahWY87gFXFvQIpJQOE0bIcvVAEEcIFBEFMIICopKBQMollTHigYn3oFAlAlA2VJSzuhMeCBpQN0ECUAKXGESUpVQZnKngUFCe6BphGZSTF0Z96BsoYRCmUAwge6bKCAbojsjEoge9BAIwM4Cqq1Y9lmdyEKtb8rDM79VmqVWUKZe8wB8UDVKjKNMvqGAFxtTqn6ipcw0fhb0U1GpfqKkusBZreiqsbRdRRaOl+pTfBL4WRid7oqR2lTFgICkEWzKkTnysiIDGTJ6Jpm8WCXGMlGSDGyBondDHkoDOcqHpCARHcKHoBCkIEd/eg6Yb5JhAyUBf6JgLzCimAnFkwugDCIPRAwBTfNCdlAf5RTAzgTCIMG6Qkk2KMxnKB7ZnKIvhLnAhMBAQHdT4KeAhER/CAEd4A2Qc0VKbmEwCIlNE2U7zKCjTv5qQBs5tj2hPMWF1W0er1L2mweOYffxViqCD0+aWrTbVpljrg9kZRjqg4dbhmje4ippqYcLEhsKg8G0Jxp2e5dnV05HrBkWKzZ3Wtq+nMPB9EDag0x1KLeHaZhllBgjo1dByR11Pa5Gb1bWiAI8EC2MWV7h1VZCjUJ3FlMjoo62MpC/wCHVQOXQkdUjxV+m0Or1l6VI8p/M7Hx/ddnSejtKnDtS81DnlbYK+KXqRwKbK2ofy0WOe7oAutpPR6q/wBrVP5B/i0yV6ClRpUGBlFjWNGzQmLrK453u1m0ug02kH9mkAf8jkrQXJS6UpVZMSlwghKAlAqSl+aAlBRDKoiGFP0QlRUUUKEogqKISgKEqKDuiiEYQCYd0BAXL4rxU6dw0ujHrdW+wAH4JScU4sab/wCk0X93Uvtb8iXh2kbopcP72rfd9QmzZ2VxF3C+GM0QOo1Tg/Uvu57jiei3HUB1qTCR1hUtoc7uaq41HDY4Cq12v0/Dqc1HS8/hptyU+jUHudZ0g9giXtZ+Ko0T/kY+a4YqcW4rdpGj05wRkp2ejOnImrXrVHHJmEwDiVB+h1A4loYLReqxpsZ3XZ0mpo63Tsr0jLXZBOD0XDf6PMZJ0uqqU3ERDjmfBZNFU1fAdTy1GE0HfiaD03CuaPWkRhEKrT6mlqaQq0Xh7XYIViwplJnKEohAVJU3uoVRj4xI4XqACZLCsvAgBw2iRk5+K3cQb6zRVmdWOHwK5vo47m4YAT+FxCv4jsgyjPuSNunAWVNlRz202F9Rwa0XknCya/iWm4fTms6XnDG5K8lxLimo4i6Hu5KYuGA2C1iOpxb0kJBo6AwMGqR8l5h73VHlzySTcklFzrx0yoGc1xgZk4WkIbWHgraTJqNZRaa2odH5bN8vHy2ASkctm7bx9/VX6GvqaDqjdK7kLwA54H4fs9idgEGjUaTTaKk4ax5r6x4/Ax3+n3J8+i5pp8zS0OIDsgGx+/2KvqANloIfUd+N5En9dxO56lVxGbEdUGdzOUwREJJjda3NDhDhZZ6lPluLj5IGpv2JkLUx9lzxYyNlfTqd0G9rp/dNMqhrpVgd096inIjKGMIk7lLE5x0QTlnFh16oiwsICM3tdA/NEQmeyR8xDbH7/REu2HyQjzRUF8CScRurqtAUWhr3TWJjkA/D49/spaNc0GOLAGvH/lJ/CO3S9tzsElDTVtYKgpsmm1sv5jEjv0EjrPUqoWkX1nhtCCT+cHHh85uOgWr+gZT1DtPT1NE8lMvLrwIyLZtffqUW6TU6fT0teAGtDgWOMT2KJ/pdY0ms9un1BM84b7D57dYVntKSnquQ+qqAajTiR6sm19x0xKqqVKDHMfoXVASebmeB7I6Dz3iYsEKjg1tWhR5XscOU1C2748dp+AuVraxnqGUzTEE84HL7Unad89B3V3PRi/hWs/pdFWpuphznO5mvJ65n3KjXaxlAGrqi59R12sJu/wAeyp12vZohytAfqBhs2p+PdY+HcM1XGNWXv5iCZc92yyqunS1nGtYJBcTYBosB2XteE8H03CqIfU5TV/yjGceSu0Wj0/C9OKdBkvdbF3H7v4Ktx1GrDTzsa6k4vBIsbkD4CUF9So6rULCACB7LehM/ICVbRpgN5WWB3jYYA8hCLKTDUdUDQC8XcBcwuXxbjQoA6fRkGoLOeMN8O6itPFOLM0TTRow/UHb/AB8V5p731ahfUcXOdeScquS4kuJJN5O6YGygYFMkn3pgb23wgcFMwFzgAJJSBjzUDC4CRJj91ZTcKbajxJAxO8fugfmDCS25Hst8sn3mEosMykaIyZO5O/3KaUU4Uz5pQZxc9EWmd5QOBGMJgAcpBZNzXlQB1MHIsrtDp/W6pjSJaPaNth+9lXzg2K63DKHqaZfWBBfjsEF2q0Gm1dq9Cm8/5EXC5Wo9GqGaFerRPcyF3TIbLSHjYFZdVqvU6eo8ggtaTEdFNo8RxrSV+GV282qD53ab75C479Q97pc4nxKms1NTU6h73OkuM+9a+LaKjpNNoPVz6ypQFV5BzzY+C2inRcRr6PUMrUXcrmnbdenZ6Wa8gEt07p6heLbc9Cdgvo3DdFo6nCtIa1Ck5xpNlzmC+EuErPS9JtU/P9EPFzgtdPjetf8Ah0+mq/8A09QEX8C4ZUv/AEzRO7HFZqnoxoXXpvq0zsJU9K3DjOoZevwzUNHVhDlfpOL6PV1PVseWVf8ACoIK4n/s/rNPfR8Re3sSR8ll1fD+OVGhtQtrcplrgRIhPGD2BthCV5TTcZ4y6lLdOKwaeUu5Nwrf+u8UbZ2g/wDwKz41XplMrzJ4/wASP4dD/wDgVP8ArXFzjQn/APxuTxqvTSgvND0h19K9fQEAZIaQtFD0p0ryBWp1KRO8SAnjU2O4hKz6bX6TVj+xXY8nYG4960ZU9xUnuohEIKBkChKkz4KiEyhKhQKCTCiBURDKeCEohBJRlDxR3QMEfFKE0wJNoz2QGAMrNVrc3stxuUtavznlbjc9VRWrM09Pnfnp1QNVrMoUy+oYA26rjaiu/UVC5xgCzW9FK9d+oqczjHYbKqY7oGFrFE2Q+HiFDbImUBiLjCmEQZ2gnZQ+EIISQMyiDKnLIkboNBGf5QMe6kIRe9kSPJAD2RBm26A7qRsghBBnbZSYzg4QwMo+fgiumLWRBneEBfwRF/qoGaJNzPinDowEo7IgRvZFWC4kqG+LJdrI8yAxG8KC+LqASmAn9EBiMFECURcTujHfxQTO/imFsQEogWF5U5r2KBojJupPZAmMqDqd1RRqxHJVAksN/A/unzj3pqjRUpuYbAiFRp3F1Icwgizr9ERbM2lDPZQjdQmcoIRzNINwcrnvbyVC04F1vmMKrU0+dvM0Xb2VIxuVbh3TE+5GnRq1zy0qbnnqPv8AVGtUOMKtxJIa0Ek4AGV2qHA3ug6mpA/xZn3rqabRafSj+1TAP+RuT5q4zev8ed03BdXqL1B6lp3dn3LsaTguk03tFnrXj8z7rpIqxm9WgBAgCFCoUpUQCZS7pilKAIIxCBQAoIlCN0AKEom2MoIoeKGUfEIFEA9lFJUwiohKmcKIJMKSgoiIEQoBJhY+J8V0/DaU1Hc1R34WA5Qa6telp6ZqVntYwZJK4Oq4tqeIONHQNNKkLOquWVlLV8Zr+t1EmmLtYDYffmV3tLw9tJoDoMYaBYLXwYuGcOGnZLZl34qhF3LrU6IaIAgDZWBoAtAXK4txU0XjR6Mes1b7AD8kqfQ3FOK/07xpdGz1urfYAD8MpeHcFbSd/Va94q6h15cbNTcO0FPhtP1lU+t1b7ud47LXyPre1XdA2YCnwO7UsJ5aLC8jJAsFW71zjd0dhsrmMtDQGgYACsDBuJ8VBjdTcR7Q5gNwVW9jKtM06gDmnY7LoGmCLABI+g1whw9yo8xUGp4Pqi/Tu5qb/wApFnfv7uoXc4dxfTcQZDXhlT/AlHU6RlamadS4OHDZear8N/p9X6upUNF5/BVAtfr2n4q5Kk9PaAyOqmF5qlxTiPDHcmvpGrTGHgrr6HjOi1/s0aoFT/B9j9+ZWbMabxfCPigLYUCgTUD+w+cEXXF9Gf8A3F3/ADMfBdLi1YafhteoTEMIHicfErj8L1lDhvC21NQ/lLpcGjLpWvxHoWkBvMTAGT0XE4n6RMpzS0UPfg1Is3wXG4nxmvrvYafVUdmA58VzZ+KSC6pVfWqF9R5e935icoZECylKm+tUDKbXPe78oEytur4ZV0lNjnOa95s5jb8nYnqtDCGSZymcZEYA2GyYYt8U7KTQA58uB/DTYbuj5CR0noERmI6oGSA0kkC/LNrx9Fa+lUY0Oc2AbAhwM+6eqqI638kDMeGCwvsZUa0vl7nBrRYvd93N8e9L4e9Wtex162RZoAsB2jv2QA0i4czBDBs43Pu++6q5pscI87nHlYXEGwaBmVc2nTohtStyvdP+gR8/niIQY6lGfaFiRMEZz9FUCWG9itlevUru5nmY/CBgSqXMDhDs9Qgam+fFaGu6GSsbGEWNo3nK0sOwv4oL29Sffsn2t7lU04gymmLn3FFMfklLpsEW8pqN5wSwG4B2+zKBZPM6mXPY3Mi48R/ITELjAR5ZaXkw0bzcxsJiTfri5MJedjanK5vMRloMZ6nb59BCjWku53Q51si0D8sdFf8A0QS97QREXawHE79zfoOwAWynUFKnU0mqouDS65kh1Oc/XpK0tNcltfhdR7maYf6L4ls5jqLx12CxkufWFfXvqS+XNBB5nx8hNlcv4mxbX0D6dPnbqm1dIwczXB3wA/ymyzt9Xqa9Fpp+qptbgOmTvJ7iRMdoR0umFVj31HcoIdyFomXg48I7gxBV9Om2m0wQA38dR2G/f8qWkhvVUxXmjSgkCGk4jdYddxRtEmlpHc9U2dVAx2aqNdxE1QdNow4UzYu/NU8Vt4PwijTLa/EHhjT+FhN3ft8VlScE4BW4hU9bWltIG7jv+69oylT0VFlDS02jmxO3c9VdQNMUWtogNYBAaAqnt5tQ4vmAzkEHM5+ACDLSbWc5rjzFrw53rCcSR8YHgtjKbWtlzQ1jRYdI/YJvYpU+eoWsYwZJs1eb4xxd+qJo0CW0N+rv2RV3FuNesmhpHQ3DqgOfBcUXtGEG3TBQMLYRB80uLIjtnxQNnZWUxLgcgKofFO0wwgZOCgYPhr6gybN8sfG6JMNDBhue/wB5Su9nka2wHwUFhAQPKIMmBcnEbpBcwBJO3VWTyiAZJsXIGnlECCdz0SgxhDGVPkgbnjdKanmECZMASTstel0LnO56whow0/mQW8OoguFWv+EXa0jK7oqBw9oSDghc51hAV+ndNODss1V76YddroPisWto1H6WqwmeZpEx1Wo2EgwkNTmBbMyor5e+i4ajkIgh3tDpC1PqOcGc7ieRoa2TgBeo1vBKbtQ9/LAeZJCzO9H6LmwOa/fC3rDylCmdRqmsbdz3QPNfSKQdQospU4cxjQ0A9lwdD6Ns0+tpVjUcQx3NykZheka1jhIynVWFFUHLSw9im53i4uO4TGg0pTRjDiFhofW2k26pmvB3Wd4ew2Mg5sq69U0dPUquIhgn780FXBDB1oGBqDC6nMuNwZr6OhDqjTNZxeT4/sJW/njcjxVo1cw2U5uizCrOH3RDycEHzUGguByqK+k0uoEVqDHzuWoc7uk+BU5yMtKvsxy9V6N6dx5tLUfReNpkKgV+NcLtUb/U0RvmF2vWgXwmFQEZBV8v9MYdH6R6PUezVJovOQ/C6rXsqNDmODgcEHPuXO1fDNHrZNSkA8/mblc13BNdoSX8O1ZI/wAHGE8Zfia9JhCb2XnqfHdZpHBnENMZGXAQuppOL6PV2ZWDXn8r7H781LzYutuMqI5EgyhEFRQyoUUD2RERCGEZQMoLoIOeGi5gBAziGiTYDMrJVr+s9ltm/NJWrmrZtmDY7rNqNSzTU5dcnDZQW1q7NPT5nXJ/COq4+oqO1NTnqOIIxBwlfWfXqF73STt0RAgXPmikDn0/9QczRhzRjxH2OytEObIIIOCCqpNc8rbUxk9UwpRek7kPYWPl/BQWcuwKItlVipynlrDkJwZ9k+f8K2Jv7kEnchHsBKBBNsjdERvnxREFrTCAMGDfxTEA4tHVKZJtj5oD2KJxZDwv4qc2wuCgIxJsplACbkI/YQAiEMZCLiGi9vAKDt7k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6785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385011" y="1169759"/>
          <a:ext cx="11559340" cy="3406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0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93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62851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Наименование школ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Ресурсные классы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учащихся с РАС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«СОШ №6»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«ООШ №8»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«ЦО «Перспектива»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«СОШ №21»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«ЦО-СШ №22»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МАОУ «СОШ №24 с УИОП»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МАОУ «СОШ №27 с УИОП»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«СОШ №30»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«Ресурсная зона» на базе МБОУ «</a:t>
                      </a:r>
                      <a:r>
                        <a:rPr lang="ru-RU" sz="2000" i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Песчанская</a:t>
                      </a: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ООШ»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6470597"/>
              </p:ext>
            </p:extLst>
          </p:nvPr>
        </p:nvGraphicFramePr>
        <p:xfrm>
          <a:off x="327861" y="4846409"/>
          <a:ext cx="11559340" cy="1882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01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93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62851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Наименование школ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Классы для детей с ОВЗ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Количество учащихся с ОВЗ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«СОШ №17»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«ЦО «Перспектива»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МБОУ «ЦО – СШ №22»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200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«СОШ №36» </a:t>
                      </a: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2000" i="1" dirty="0">
                        <a:solidFill>
                          <a:srgbClr val="00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54145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39BC6CC-C35E-A686-33A6-A3F888D59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934491A-2C1A-7305-91C2-C58CC70A591D}"/>
              </a:ext>
            </a:extLst>
          </p:cNvPr>
          <p:cNvSpPr/>
          <p:nvPr/>
        </p:nvSpPr>
        <p:spPr>
          <a:xfrm>
            <a:off x="2495550" y="129885"/>
            <a:ext cx="9696450" cy="800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озданы условия для инклюзивного образования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инвалидностью, с ограниченными возможностями здоровья</a:t>
            </a:r>
            <a:endParaRPr lang="ru-RU" alt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юренкова\Desktop\Новости\08.12.23\IMG_20231207_145049.jpg">
            <a:extLst>
              <a:ext uri="{FF2B5EF4-FFF2-40B4-BE49-F238E27FC236}">
                <a16:creationId xmlns:a16="http://schemas.microsoft.com/office/drawing/2014/main" xmlns="" id="{3F44371F-B6F7-6707-3007-E7A92C2D1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40195" y="43538862"/>
            <a:ext cx="29718000" cy="37068152"/>
          </a:xfrm>
          <a:prstGeom prst="rect">
            <a:avLst/>
          </a:prstGeom>
          <a:noFill/>
        </p:spPr>
      </p:pic>
      <p:sp>
        <p:nvSpPr>
          <p:cNvPr id="2" name="AutoShape 2" descr="3.jpg">
            <a:extLst>
              <a:ext uri="{FF2B5EF4-FFF2-40B4-BE49-F238E27FC236}">
                <a16:creationId xmlns:a16="http://schemas.microsoft.com/office/drawing/2014/main" xmlns="" id="{41B3CF54-70B1-7A7E-3505-9E712368B8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3.jpg">
            <a:extLst>
              <a:ext uri="{FF2B5EF4-FFF2-40B4-BE49-F238E27FC236}">
                <a16:creationId xmlns:a16="http://schemas.microsoft.com/office/drawing/2014/main" xmlns="" id="{1418C5FE-053F-10CA-3F2D-8C80E201E0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3.jpg">
            <a:extLst>
              <a:ext uri="{FF2B5EF4-FFF2-40B4-BE49-F238E27FC236}">
                <a16:creationId xmlns:a16="http://schemas.microsoft.com/office/drawing/2014/main" xmlns="" id="{AEE032E2-7483-92DE-9166-048486B2F4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4gHYSUNDX1BST0ZJTEUAAQEAAAHIAAAAAAQwAABtbnRyUkdCIFhZWiAAAAAAAAAAAAAAAABhY3NwAAAAAAAAAAAAAAAAAAAAAAAAAAAAAAAAAAAAAQAA9tYAAQAAAADTLQAAAAAAAAAAAAAAAAAAAAAAAAAAAAAAAAAAAAAAAAAAAAAAAAAAAAAAAAAAAAAAAAAAAAlkZXNjAAAA8AAAACRyWFlaAAABFAAAABRnWFlaAAABKAAAABRiWFlaAAABPAAAABR3dHB0AAABUAAAABRyVFJDAAABZAAAAChnVFJDAAABZAAAAChiVFJDAAABZAAAAChjcHJ0AAABjAAAADxtbHVjAAAAAAAAAAEAAAAMZW5VUwAAAAgAAAAcAHMAUgBHAEJYWVogAAAAAAAAb6IAADj1AAADkFhZWiAAAAAAAABimQAAt4UAABjaWFlaIAAAAAAAACSgAAAPhAAAts9YWVogAAAAAAAA9tYAAQAAAADTLXBhcmEAAAAAAAQAAAACZmYAAPKnAAANWQAAE9AAAApbAAAAAAAAAABtbHVjAAAAAAAAAAEAAAAMZW5VUwAAACAAAAAcAEcAbwBvAGcAbABlACAASQBuAGMALgAgADIAMAAxADb/2wBDABALDA4MChAODQ4SERATGCgaGBYWGDEjJR0oOjM9PDkzODdASFxOQERXRTc4UG1RV19iZ2hnPk1xeXBkeFxlZ2P/2wBDARESEhgVGC8aGi9jQjhCY2NjY2NjY2NjY2NjY2NjY2NjY2NjY2NjY2NjY2NjY2NjY2NjY2NjY2NjY2NjY2NjY2P/wAARCAPABQADASIAAhEBAxEB/8QAGwAAAgMBAQEAAAAAAAAAAAAAAQIAAwQFBgf/xABLEAABAwMCBAIIBQMDAwEHAAsBAAIRAyExBEEFElFhcYEGEyKRobHR8DJCweHxFCNSM2JyFSRDghY0NVNzkqIlY7JEg8LSB5Pi8v/EABgBAQEBAQEAAAAAAAAAAAAAAAABAgME/8QAJBEBAQEBAAMBAQEAAwEBAQEAAAERAhIhMUEDURNhcTIiQoH/2gAMAwEAAhEDEQA/AMPiPejjxRjpZADzVQHiaZBzC5JEOI3XYiWkdVyKtqrgcAoEIiwEdkTifiQoTjcqR2t22QBlrG0Jp+GUrbTBlNkSR+6A9wj4pcG6Ph8kEB6/PCIvm0IYxtg9VPH47IGypMGDkdlIU/VBLZmIRx4obQjHTzQHO0kZUwh8h1UGb2PdAcIpZvcIjugOcKQhnt4hHv8AqgM91B7hsUMYKObG3kgkzhEXxugOmUcID3zCmdr+CkwZFoRnzQSN+injhTOfgpm3wQKD0CiPxU8bSgXOBKkdSmjrhSIFr9kE8b+KhE2R/VQ37+aBY7KR1EFH3R4KIB3wr9G0GuAcHZVeF1bpTGpZ3soreRBPQIi1imcPamVAIwgNARUEfJbSOyyUxDgenZbQZEi4PVAqBthPHZAi1ggEIkS26MIkeygqATBABMGyqgQraf4Ym4TafTVdQ7lpsJPyXRZwesGyXMB6KWq4+uvp/A/Vc4Xx8l3+I8Nr09I9xDSG3MFcHBv8lYlHN0w6ZQRA6+SqLI9lZG/+8Mkb/Vah+FZyP77PHqoqyP7lby+SZmLKYq1ehCLLhRTZRiFMohBF3uD8Ro0dJ6qqSC0mDGVwo8lbR36BB6pvENK7FVo8VKnENMwTzh3gvONBOFro6CvWFmEA7myittbi5/8AEyO5WGtrtRVy8gdAVc7huoaI5J8CqX6Wqz8THDyQZXl7jLiT4lVlk5WlzCDBslLY2RGUthDlWgt7WSlqCiqP+0rW/I75FebaJiceC9TVbGlrRnkPyXmWiVQWBWhBo63VgaqAEQIzJTAbbJ2sUCBsq1lGcqxlKVrpUu3wQJR0oNyJW2lpANlbRpxstlKmoqlmnA2WhmngTC0Mpq9rICDIKMbKOpQthb2VbxbCgwvpxss1Smug8LNUag59Sn2VD2Qt1RsrO9qqMbmdlW5q0vbCrc1UZy3phAhWls3hAthBTEIRAVhCBEFVCeG6GBZNEdkEA8cqRGyKmUAi6nvTATYiAiLIFDeqMTlNE5CIagAE2OU7W9AiAna2+FFBrfcrWtUa33K1oQFjYVzGwla1XMCgdohWNCUBWNQO1WNCQWTgqKcIoBGUEOEpRSkoFckKdxSOKBHWVbk7khQVEJDZWOSOyqK3BIQnKQiEQhGyBTHxSlAqEJylKAYF1APJFDzQHGEYQTspVHn2GOcewQDCIsr26HUm5p8o/wBxAUdp6dL/AFtVRZGbqikFMg/VcLpfi1LqhGzG5VLuN8Pp/wCnpHvI3ccphq+U7KdWpanSe7wC57/SR4tQ0tKn0MLNU9IOI1MVeUdGhMNd9uh1Ju6mGDq90KHSU2Ca2rosAzBmF5SprtVVPtVqhJzB+irDK1U2a95PQSmD1LtTwml/qap9UjZgAVD+M8LpWp6R1Qjd7iuPR4PxCtdmmqGdyIWyj6L8RqfiFOn/AMnfRPR7XH0ocy1DR0KfQ8qzVfSXiNSwq8oOzRhb6Xog8/62qaOzGrbS9E9E3/Uq1X+cSmwyvMP4rrqn4tTUI7FUu1Neofaq1HTsXFe4p8B4ZSxpmujdxlaqek0lL/T09JpG4YFPNfF8/p0NRW/06NR5PRpK00+C8Rq40zxP+Qhe8kDAAHRAu6KeVXxjx1P0Y17jLjTYD1dhameijs1NSO/K1elLuqBcptMjiM9GNI38dWq7wIWhnAeHU80eaP8AJxXRLpSorOzQaOl+ChTEf7VaGMaIa1oHQBMlJQQmMCEpPuRPdL8URCUjjKaOiVB5aNkMph0KESLLowgHT4LlaoRXdFhldUWyubr7V56oM/Y7dVPC04spjF5wp8EABh97z1KaYt8Akw4d890+M5VRB1x5KAwbH4oZ/S6M3lRRx/KmN5nAAQR7nfKBhbNzsp5yeimQCRIG6E+aA5yZBUHUKeNlM/RAR1jOymcHCGDb5I5EH+EBx0kKTF5hD5BTPZAcjNuqMz9VMdgpnzQSPf3UmM7qSpjOd0B2kYRxkIWPgjHl4oDi2ykecZUFs3U7oDhGYQjoFIjCARBuji5NlIjCmUEjsoBH7ox8EIRUyjHW8qZ8FAOuEAhGNyp5Ii/kgEQE9D2a7DgA3SlEHlcCNroOuRzGRed1fQ0davanSc7vCnCeKcPpNnV0HueMGbL0FDj/AA0thrywdOVZ9jJouBPLubUnkA2BytzuEaYmG1XA9JC0U+K6F/4dSzzK0N1FB/4atM+Dgpi65TuBn8tb3hVP4LXAlrmO813fZOIKV7OZpAJBjIKDzz+F6pv/AIp7grO7S1mvDHU3MJt7Vh8V6loJpiCQYyU3KCPaAJCexxNPwYOvUrNI6MMro0eHaalinzHq5HUO0bB/f9UPELmV+MaOiC3TteXdnEBVHbaxrR7IAHYIx4heUZx7WNN3tI2BCTUcZ1VaxqcoOwV8TXouKV6TdFWY6o0OLcErxR/ErX1X1MkuJTU9DXq3DOUdXFWTEUTGQiDJtddOlwtjb1Hlx6Cy3UKFGk5op02i+Y+qpjg83s3KzExVbOxyvYP09Gp+KkwzmWrO/hWieb0QD1BIWVx50u/v1OhaEaZ9kLuP4NpnElpe0kRlUHgQb+Cv72oOcHSiLLY7g2oaZa+m7zhVnhurb/45HUFBQuzwbh9PVUn1KjnRzcsDdcg6euz8VJ4jflRbxTVcNAFGzXG4IQeuo6HT0XBzKYBG5MrQQ7YgeIXlKHpVW/OxhK10/Sdp/FRCg7/9z/aU0ncLjs9IdM78TXCe60N41onf+QjxCDYWseYNMHxCpq8P09TLOU/7bKt3F9E1vN60HwCyV/SLTstTaXeKDS7hFA/hc8eaofwb/Gt72rl6j0mrOEU2tYuZqOLayuYdVeZ2BQdLidOnpGmnVq0y4tJAa7Nj9V5ljbX85Wg0qlV3M65PUq1mjeTj3BUZmiE4EmBdbG6EjZONJy5QY2tJvFlcynO1leKEbJ2042lAKdNbKTIwElOnGy1U2oLaTYWum2FQxq001FXMCtAVbbKwIIVW66clVuKgpeFmqBaXLPUVGZ91Q5q0PVLkRncFS4LQ4KpyopI6i6U3wrCEsdEFRCU+4eKsISkeSBD8kCITkdUsTsqhc269VITRfspH7oAjy9bQiOqIGwQTlTASVB9wmARRA6p2hABO0KBmhWtCRoVrQgZqsaIShWNCgdqsaqwnFwgsBTAwbpRfZMEUwsikHdGUBSkqEwkJUBJSEqFyQu6CVRDdK5OKdV/4WOPcBE6WsRJAaOrnAIM7rZ3VZKvqMpUr1tXRZ25lmfq+G07u1bnxsxqIDkhMqupxfhzP9OjWqx/k6FS/jzR/o6Ki3/keZUaDcwLk7QrG6eu78NF5Bx7P1XMfx7XOsx7KQ/2MAWapr9bWs/UVSDtzfRMHeOhrNHNU5KY6veAqnjSUv9XX0BGzDzfJcEUNRWNqdR5O4BKvZwjXvxp3AH/K3zQyuk7XcLp/+TUVSP8AFkA+9Vv4zomf6Whc47Go/Kqp+jmsdd5psn/ctdP0ZGamo8eVqelxkd6Q1h/o6bT0o3DLhZ6vHOI1bHUOaOjQAu4z0d0TfxuqPPitVPhGgp40zSerjKaY8e/UamtZ9aq+di4o09Fqq3+nQqOJ6NXuadGjS/06TG+DVaD5KeRjxlLgHEKl/U8v/IgLXT9FtS7/AFK1NvgvU48Ec3lPIyPP0vRWiL1NQ49eULbS9HOHUzLmOeR/k5dOVBfKmr6UUuG6Gj+DTUx3LZ+a0tDGCGMa0DYCPkhMBRT2LJjCHNKRRA5KBdKVRAZQKEqSgCB7lTO6kzlUCehhA/FGRlAlAFD2QPZAlAUIQLkJgIIQpEboG6WUQTCFggfBLjN0V5koecSjtupHfzW2C4PgsXEW/gdELdjCycQbNIE7HZBzpjCJ95KAvdSZ8O6AOuQQbjKaN0rxLbiCMCUwMhUGIufeVPkEM3GPBGY3UE8DPmiPdGyEznKmI380DAzm4PZTEgg2QznCLrwYsUBUxcmZ6IeG/dEYsgMSptIElDwR8UE2vv3Rzbr1QCk3uM5hAfhCkbqAffRQXGUB/TuiJPkh3O6nhZARfwRjc+9D5bWRgRJMHwygIyoEJjyTZNroox5oAdUzWkjmAJA6BQAEwARPefogXaAp8+6YtIwJUDXHAM+CgCn3CIE2A+CnLsLHwQCJRiMkowoRsgGReyhRjyUx4IJj9lEd5BUiMIBEYsmBIOY80Im6nvQWCoRvdMK724JHmqR3wpi2/cINbNfqGfhqvEf7lrocZ1ocGjUPIOZK5J96t0t6kEA9ER2zx7iFNwFOo17YBkgbgfqhW4zrq4h1UtByGhY2UX1LNaT4BF9KnRvXrsYOhKoDqr3mXOJnqVGtc4wBJ8Fnq8U0dG1Om6qRuTAWSrxjU1LUy2mNuUfVVHXNEtbNRzWDq4rZS0NMgOceYHELx7q1Wq+Xvc49yvb6Qzo6JzLB8girKdJlOzWAdwFaEoCYBAwumGQe6A7JgII7KK0kIJoUhQKojCCCKSiggMoOa1whwB8QpCkIKX6PS1PxaekZ35QqHcJ0LsUeXwcVtPZTKDmO4Hpj+GpUb2mVS/gJzT1Pk5q7MThQd0Hn38D1Y/DUpuGwmFQ/g+ubmlI/2uBXp4jCYAoryjeG1x/qUnjxatFHQg3IuvSi2ViZT9o9z0UGSnogNle3SgYb8FvZTTerjZQc80ANlU+lGy6TmQs9RnRUYHUuyUU4Wp7VXy9kQjWwr2NhKGwrGCEVcwQrmGCqGq5pQXAp+ZVNKaUDF0qtxlEuSOKBHKh91a66pegqeqXBWvKqdhEVOCqcFc6wVLu6orclKchKRKCs9sJSI8U5CWECEeaEJiN91ECqH490fu6niqiDrhECOygEduqYBFED3IgKASmAnxUBA+KdtkoEJwgdoVgskarGtc6zWk+AQM1WNKLNLXN/VOHjb5pn0mUhNbU0KQGQ56CApg5Z36/hlL8etDyNmNlZ6nH+Gs/06VaoR/kYlQWcS11XSOpCkGnmBLg4TiPqs7eOVRZ9Bju7TH1XN4lxf+tqNczTtphjSAJJmYWL+prHEDwCo9QzjVI2dRqA7wQfmtml1VHVOIbUDIHNNQR95Xi+bUvFjUPgD+i0aTh+t1bi2jRe4jM2iUyD11TUaCleprmSNmiVmfxnhVM2FaqR2hc+l6K8Qfd5p0/F30Wyn6IHNXVAdQ1inpVb/SPTN/0NC3xeZWd/pLrDam2lSH+1i7FL0V0LB/cqVXnxhaWcC4bS/wD3cOjdxJTYR5OrxniFX8WpeAellnjW6gwPXVO1yveM0mlpf6dCm2OjQmMDFh2CmmPD0+D8Qq3GneJ/ystFP0c1rvxmmzxcvXOKQmU1cecZ6L//ADNQB2a1aGejejaZc+o/sSAuycpSL3QYWcI0FPFAEj/Ikq9mmoM/BQpt7hoV5EoRCATGMdlMoqSgETupH8oqSgACPipOyiAqShKiBpRlLzKF3RA09EdknMoHX7IHRVcqTOVQ8wpzdNkkypCgfmQ5kFEELroSVFIQCUMowgRCoBQTKKBCpCaFIv3QLCETlPCCqEU5UyiKSJQiVZ8kpEKDym0KHpnxUHwUNsW8ltgN/FVamk6tRLGiScDqrUWHleCDg3Qcg6PUNuaL7dkjtPWbmk8DuF6rm3F0ZRXknM9mCS0nqPp9EGhwaCBIGYK9dyNcIcAfJT1VAHmDGAjflwppjyzaFV1zSqEHcNJTt0WocYbSeT3aR816r+yGwYIGxCINNkkPqOPd/wBPqs+TXi8qNFXH4m8kZD3AfOPmoNNIk1KQI2a7mP8A+M/ovW+uYcHO0qQxxvSpOJ/yA/VPKr4x5FtIAS8VB0lmfj+ijfVmwZULTlweLeUH5r2DqemI5alKiQfyhnT76JHaLSuMtoMINrsgjzTyPF5EsaRNN5IHVuPdP6BAtDbPPk0T84+a9MeFUvVPY0iSc9B5rlazhdegS9rG1GE/hIiPvxlXyZvLCGMc2KZl2zSIJVYFus/BadPQdVnlpw5u4JgR1TVaTG1HF7XgkSRYZV1MZfHHVS+Pnui5sXmQcSUFUHF8DwU8VJmwKOUE2ujFtroDMjdH7PZBAI8e6ZreYxueqUXtgeCtoNmoDhRWunwupVZzNfDokgj6KsaKsKnIGuJ6gLraZhNPmBIlsWOCtdCiW0+YSDuZWPJvxUafRtoHkqCZwJsrG6OhUqyaDIHZXVCCQ5zZI3BSPqNFw5zY2IWdrWDU4dSqFxDWtJuLffyWHUcLaYwIyI+ULY3WsBDXEye6epXa6mZmRsT9U2mRyP8AptTIl4OHtOfGfqsdSg+m6KggDByPgu/69zRIMCMdVVV5dRTJaSx4vH+S1Omby4nqXhvMbjqDPyShbqXsuLXCGOy2PwlUVKXI4x1sts4zxO1kf1VgbKnL2lEVx1Rieyfl3UiPFAkR0gKZT8s/spBQVxb6KQnLdwpEIKy1RpfTdzMMEdk5bKBb1v4IF1eu1TqXKazgBsDErmlxcSXEknqVs1NMmlYSR0Cyim85keIVQkRtPknawlpcDEbKxtID8UE9FPUtGDCqq95Fh4r2/DDzcO05/wBg+C8X6poySPAr2PBr8LoQZAGfAlEbQEwQCYWQEBPCUBNCitQuAVEWiWgqKBYUhGFECowpCKKVRGFIQBRFFAIUUKGEBCIKACICAqmm32iVcFWwQSFBobhEiBdKLDKYlQVvCz1AtDjsqHlBneEhCtckIVChqYBDCcWQO1WNKqFk4cgsBTJA5GUDF0KtxnChckcZQB3iqnJ3FVuugrcq3KxyrciKnXVRVr8qtyorckIVep1lLT1Ayo1xMTIHWfokGv0x/MQe7UFpEJSl/qaDrCq2fH6qxjH1m81NpeOoQISBc2AylEHBBjoVNU31VFxqPY0/4l4k+QXOL2CxMxayqOlEnc+CDnNaJcYAzZcw14sOaOkoN1Ja8EMa4f4vEgzPh16oOk2o1wLmhxAyQ02RkvhtN0TkxiFi/wCqalsCiKNCM+rpC/vlADiWrPOP6ioTeQDH0witpJp5dydybH3pHa1tPNSmfAz8lVT4FxCrc0gyd3vCtfwCtSpl1evTaBswE/RAaXE6AcfXc5aB/wCNtyfONkx4zpGe1T0lWoetSpHyR4fwTT6qo8OrVfZE2AEz711qPo3oGfiZUqHq530UHGPpFWFqOm09PoS2Sqncb4pW9luoc0H8tNoC9XS4ToKV26SlPUtlbKdKlTEMptaOgEfJNMeGFDi+sy3VVAd3Ex8VopejXEqn4qbWA7ucF7cOiwCIcpq48pR9Dq5vV1FNv/ESttL0Q0rb1NRUf2AAXf51JKmrjmUvRvhlPNIvI/ycVsp8O0NG1PS0gRg8gV6AdCDn8e5afDHhrQ0FwFgsnos29d3/ABHzVvpI+NCxvV4+EpPRkRp6jur/AJAK/iPRoEpGvsoXALKoUju6BeEjqiAkJD4pTU7pC9UMUpSF8pC4lBYXJS4KsknBQv1VFhcEpclupyyiDz91C5DkR5UELlA7zRDeqMIFkmybOUeVHlRS7opg26kIFhGITYwphAvgjCKKAAKQioMIAphEqKAZRiVEM5QSOingoUCgmFCphA91REFDZTdACocIoIidwgTKJQQTKinzU8UAKBwjhCZworyY98KG3aErb2RW2EPzQ3nCJMeWErvmg6TTLQeoThs2JjzyqaDooNnKlWqGYu47dFmtyLX1OU8jRc/m6LNUeQbEgjAO6U1CyABLzeekpHOFNpLnFzjcXwst+iOqODpceYnEn6fympPc6fzEYMfVVs/ukxYDJKapDD6ulcnJBlBo/qHD2WgPO4AsmLqjvxFoHYQFkp+yQSIBxJz4ymbX9ZVvZjevZBtGpfTby0w4db2HkPorKeofmpVt2t9FjZW9Y6xkDYhWlrGjmPtkYUGoahjm8wJick/WVYDW5QacOB2n6wuSKD3EVKhIJuWzYBXU69SnLgCAPwweiqNlZrKzeWpYDMtx8vmsp4dTNMta9zgDI5hYZwrP+oCq0iuwmcAj7+idtJhn1dWSctIs2fFPY4ev0bqB5ieYTAE4+5WKYFxEbr1bmBvs1Hc1OPatM+5Yq/CaNQl1Cs5h2aTIErU6ZvLgz0+aPc7dsLoVeFain+ZjwLyDf4/VZHsc0criB0aQfmfqrsZyqwZ+qnNZEjlggSDgg5TNBOBINldD6aka7uVpEnqYn3rv6Dh4ABdRYAN4mVk4fw4hzKtcFo/wAzC7XM5ogQ0DYbLn106c8i4BhgQI2CX15NhfsVTVc6JJ5Qdys3O0Ey8gjeM/fgsNtbqpAkiD4ql9bmEEiD1H0VQrFxhp5vJCpRqPNrEbkoA6gxzbRA2Bz70zabw0skwRa+FU+g6k3mEOcfzE2HvWZ7n/AInmCPzAqo61BrS3lkOLcymc0FsFsEbhcrTanlqSC4g2JPddFlcBxDjcbhArtEDcu5ibiyxamgQ8ltx3yF2mlrmggyD2yq302GGlsjqdklSxwYjOeyIb711qvDWky14bODCq/wClVIs9pXTXPHNiUeXeFuPDa4NuUk4goHhupA/058CqjCWyFA3b9FrOi1IzRcfAfRI7T1W/ipuHiEGYt81OVXFjhkEeIQ5eqCktQ5Zv1Vxb0CHKgq5dkC0HIVpCEdLIKHUh/iDPZKaTTYtWnlSlk5QY30mi4Eea9PwQRwum0HE/NcJzdl3eB20RA2cVR0AEwQCYBAQEyACaEGpl2DwUIUp3picwibKKEIQiVIQLhSEfBRAIUhGFEAhTZGFEC9FEYUhBB3RCATBBIVTT7RV7RKzTDzHVQXhyhSNKZQB11U66chVu8FRW5IU7h1Sm1yYHcoApKOcXUhARlMCgLDuFwafpMSAXaQGej0HogoTFlxafpHRdZ1CoD0BBW3ScSo6yoGU2vaT/AJNsoNNStTpkCo9rCccxifegKjHfhe0+BWTiVChXNN9TmcWTADoF4z7uoWcU3GnyNpU2DqxufeprXi6RvuI8VW7MLFSo0wPaqVARs12Pd/KZj6omnpq5EH2nOAMe+U8jxc3ifEtVpuIPpU3t5ABALZyFQOM6sCX0aZnFiF1K+h9Y5z3VA97rkusTEbjsIWMcG1dRx5RTA2JfMLU6jN5qtvF6jvxaUAdedaG8Q0vqg55qcxyxrce9YeI6R/DjTFVweXgkcu0R18VdpdFTr0mVHc0ESQDhX0jLr6tPU1+emHtaGgAONz9ys/I0dwvTUOGaINE0uY9XOP6LQ3S0Gf6dGm3wag8jyxflt4K2npa9dkU6Zcwmc2sut6RN5dPQAtLz8Am4Kz/sac3lx+ZQc+lwbU1LE02A9StTPR7epqQB0a1dk0ouLFVuc6YCDm/9E0rcuqPjN8rDw7T0qutpsdTa5hmQRMwF6RrOVhcbkBcPgrQdeyNmkoO3S0lBhllGm0jBDArw0jumYADcolzQgVzuUXN1zNc5z6byTYfst9WoHWCw68hukcBYkj5j6ILOANl1d3QNHzXZY298Lj8Cdy0qxO5HwldL1sGQUGmAEbBZfXHZT1hKitPMBupzAXWYOJRE74UGn1gCHrAN1Rc3UiUFxqd0pq3VfKiAqrkekdWadBs/mJ9y0ej9tCCN3FYPSJ39+i3o0mPFdXgVOOHUrZk+8p+I6AccSjcolqIHVRVZCUhWlAhBSRKUt6q4jogb5QUlqnLurPBAoKyxTlTm6EKheRQNTYURCxCIaioigojCiCKRCgRQCFEQooIVFCphUAIgKSogmFBhRSVBFEFJQHxQUlQoJvZRCUJVBzugVJQlBFFEEBQmFJQmUEyogoUBQyogbID4pYlGUJUHkmmTCMx4lI03vlWZufmtsAe/vhACSoe1k1NsmZlFaqTg2lJMRlZTUlzniwG3VW1YFMDE4g5Wep7IDAJBuQsNnZVcBzEk7mFSf7j5LiCd5RP4S2ImxAKrpm5fBBNoO32AitL6jabeVohoFvJZ45gDME5HSEarpF9zy5x9iyDD/aZaCQTIGB/AQWkEcgJMG0T1/ZR7eV3Kd+3X+JUc5wruYHEhouSOn7KOf7TeYwDeTtCganIcQAAReY6fyrqdYAFzhMGL9/2WYuwBecylJtAExcXzKo6JPrA4G0GLHOEYa5oJgg/p/Cxad/8AakGzjYkpm1iTsSPZHmiNApTVkEkbfH+FKgIbDQZN+bxSN1M1LCwG3ZHnFWuBMhsunuFFWNruDmscYaLRPx94VrNSw1HANaKhFjG4/ayopsghznTG0/e6pcwtqzkmZPRFdFleqDBYXjbaPs2VOop6TUGagNN+CQ7KopVXgNIkRIMKz1tOsQKgjmECFBztVpH0It7B/OTIM/z0lPwylyVXPqAcjRkDK6DP7R9XU9lp2y13y+Selo6QJDYNNxnlnEfyr5J4tGnqH1fMWkl3UJ31BSaXuEuOAmPI0QMjAhZ6wBJe82GAsVtmr1Kjvae72jhoGFTTovqOlxgeKu/1LuIg4MJ+aBawGEDCo2k3lbnpGUlXVeqEuMnoAqeaHEgy89sJG0nVHe25zj2MR7kDs59Q8FxcQMEnHvQ1AYHBpuSjqKnqaB5bE7grJSPsOqG56lBdp6QDv7YJA2JWg8wkmAY/DKy0K5HstEN3dClV9QOMGQdwqN2mrlhgkgd9ltNTnb7XskZuuTTqSATeMghbhU9YeUiC3ocKDUx0s5SZIwrmXwFhoOIq8rhB6lbwQBYgnstSsWA6zmk9VaFU+7ZHWyuj3rbAgoygAjCoMA5E+SBoUXfipMPi1MEQgqOi0rs0WeQ+iU8L0bv/ABR4ErSEwUGE8F0jsB4/9S5nFNAzR1GerLiH5nsvRzC5fHWyKFuv6IOFybRhDlkQVeG+anKiMzmbnddbgojT1BtzLnubI6LpcIsyoOpmFVdFoAu6/QBWBpOGgD76qptWT/baCRlxFkHczrvrSTsThZvTU5XYECCegUL2g3gRtKoJiYk+BWSpVAdElxPQ4WPOt+MdMamIlzQOwn6JDqwagDanN2iIXLc5wBcSWgdrpGuDqkgFob+Y5+5Typ4vQesa4CDM7zhAPJME42lchmoePZaSQNybiVa2vzXL2kdXH5FPJPF1QZvCkrKysQ2QeaO+PkizUTZwkdQVqdRm81q+SkKunVa4xOcKxaZBRFRUCFFEfmoAmAUARCAtWKpUZTc51RwaAbklb2ryvGeICo6vpSyCH/inoQUHdZWpO/DUaZ6FW8wODPmvCSJsJPgrW/1AbzMZUAG4B/RMHquJaw6Og2o1geS7lMnEgrnjj0/i0/ucubp28Q1o9TSL6gBDoJmCJ69itlP0b4k/8Xq2Du5VGgcaon8VJ49yq1+u02p4e9rKoDy4AMcL2I/RV6/0fq6HSGvVrsdEDlaFOE8Io6yialR1QQ6CAc4QckP5T7LyI6FWN1uob+GvUHSXlexoej3DWgO9QXn/AHOKHFtBpNPwrUOo6emwhliGoPN6Xiuva1zaY9bO7mcxCoo8H11WPV6OpA3LYXf9EhNKvN/bEfFejxiyDxNL0b159qo2nTaOrl0tHp2aanDQC45dGV0dfrQ5xoUz2cQuZqNUKNMkOAHU7Ll1XXmftO8ibxA6hIHtLjNgdycLLTr1Hy6nTcQbBzjc+ATVX06EO1D2Fww0Xj3/AEWG2hz6FP2SSSclox7lQNTTp+zTpkA91U2uyoBUcSB0iPgfon/qKTwGgloGZH38kDuf6y7S0u2vj3oM1FWk7+4HCdwUvrNITy+0Z25XfsmLKZtTe9pP5SPqnsLrW0uIU4cJqMB5T08vJThzOSg1jrENAIhWNLC2XOaCMnoiXe1yg5w6crfPTHXK5og9loaWjKyFrxnPZFoecrq5Od6TPBGnAwS79FZwhwbw6kT1d8ysnpICDpgTc8/6LTwqmToKO4IPxJVP10DXnCBfucpmUIynFHqoM1asRRqHo0/quXwUxrrbMP6Lr6ukG6Su7ox3yXK4GJ1zu1M/MKjtFx2SnmKuaycpxTBUGVrHG5WTibC2hJ3cP1XYDAAubxoRpmwLl/6FBOCsnTVCd3x8AuiKcrLwVsaEnq8/oui0WxdBWKXRMKcKyIwiVFIGIwEQpjwQTAUhRAoqbbISjhLPkoPOcfdOuAOzB8ZXoeEt5eH0NvYFvJeZ40Z4jU7ABer0beTTU2jZoEeEKp+rzlDxRKVZUZSuPRElKSgBuhhElKqAeym6mUJQAqYRKBQBRFDxVEKgUOFEEUCiiCTsigphBAUUJUUEyoUJUVBUQUUBUQ8FJQHCiVSUBPZDCCkqgzKE9EJUlAUFJQPzQGUEDhQoJKiEqICgp4oIDPRDKiCAlAmVFFB5CYKsGMfBVmxuMJxcWutsIeg+CvpNk2wNyqhiTdX0/ZbJ93ipVit55qgvIHZUvIcXOmQPv9FYTy03OIsBeO6pBPLTZGfa8VG0iKcgxNr7Yn5oNH5d84VnJ7IAEAuufH+UjL1HuFwcQgrN3AExJkfFWyACQew8lVHtXtCNWzGNF5Fz4qKhINR5Fi4wewH8IF3NMGxsDCQ/iJJsLn78kBY2vGx7/wAoi5zpaCBHSB1VTiDzyYtEol14JgeKrBkEjcw0eEINJIDaYizZJAPWP0SM/E0gzBJPeZS80B5JIHLEx0j9Uof/AHIJkRjwQXl5DXPbYAQD4pmVeSm4zJPbM/wqHv5abQcn2jPf9kT/AKQAE3jxj+UV0KdWGxBERPb7KdpAMnJ7dZWRrgGvkAkYgZRdUPqom4JM9I/lQamGHhpAIIIgHooafK6Ab+PT+FnZWILBmLme6uD4k5iwv0QOS4N5YlhypRqOp/iJF4kbpW1XOHKBeJz0+5RBa54JEteLiOn8qK2tfIJIgjN1kr1S93KTYZCsp3byhxDxcGM/YVLocZEAnocqKY1A2nzONht1VDqxLZdk4hCp7dsR8FnqVS5xZTEhuSir6Uy5xdJKd9UtHK3J36KumHQBMHPijU5m+00STiSiq6rS8AFxgdQl1Dx6ptNogHA6oOe8zJaB0BVdP+5UgmYuCjLTSZy04IghJTfNQsfMHC014bANojbMqmo0We25Bi3dFPRd6uoXATy5vlWNrtbX9YCWl2Qd1nL/AGnQQQRjoqm1MsdYC7Sg7Jc5wBaQD1IWltRpbDRJO4K5VDUFrRJkHvhbaDw/2gYIyoNrHEt5XWg+9aW3EjdYmvL4BMBue62UrsBXTmuXUOAiojC0ghEIBMEBATQlCYKAjxWDjTZoUz0dHvXQGbrJxYTpB2cEHD5fJAhWASjygXdaNpQUlk2EHst2hoODSDYHInKmn0xf7ThDBgRlWVa3qaPKz8ZsPNY66b55WVtQ2kOSnc/JV05qO5qhEDaVja0kFzn2GTOU74ezl5i1gyQcrDo01K9Nvsg8wOQDCV2opuAAdy7QHLl1NRTpEsosDnf7iqfWVHOPMecj/EQB7v2UHRf/AE4dLi+RgBOSwtgB4HQmPmsdAuFPmeSScCIVpbVLOZtgcgoLfW2imyCO6sp1Is1ok7dVXpxBHNaRcJRZoa2D3m90FryD7TXlkZa8Xb5hEtc72qdYEjIBMffkpQ9sljxDxkncFI2m6m8xAItHUffkgup1XEw6ecdD8iPoF09JqPWDlc6XjcjK4kvdhxDjeYsfvGU9HVEkcxIc1alxm869Fm6kKnR1xXp3sRlaCurmVRGEEQQiAooEDtXm9Np6Nf0lqMrU2vaXOsR0C9I22V53TPFP0pcf9x+IQelp6TTUhFOhTZ4NCz8bEcI1X/ArYXtG8rn8bqzwjUgDLCoOD6MW1FQjFl7DK8PwB7m1qgb2/VeqZXqFsLVRl9Jz/wDotw/3N+YWL0acBpXyR+P9An9IOd3Dnl2Jb8wsvo+xztM8D/P9EnxXpWVmARKx8drNHB9RBmWJ26dxAKy8apFvCdQTszdQYfRSry0tR15h8iu1qtWW0DFibArh+irOanX/AOTVq47V9RVoMGTJEdlOlk9qKtQUmkNEuPxWJ3KXB9e7vyt+/wCUDUdJLTLzuThSnSeDzEtE/iqPuSubqsNWoG2mTsNlRyOmXBpcd3XlM+rEta4yckm6oDnufY2GXEfX6qK0NaRUIc+XDZojl9yjnsJ5C19Udz9f2VbWhkgTOT3SOdUePZcWt2LD9EFrqlKmeVtJoJ2t9UtRhqkBweADIJER7vDqkaazJmoXxs4Ax70zdXVaY9SXkbMOEFY1VSiCNVDwfwti9u5Vul1GnMPp8zJ2J5h+10Xepqn+5DHnAfE/p8ktOnqNM4mm6jVBwOUk7dEG+hWqnUDmHNTIwug5rGkTacWXF5qxhzQCBlobEfJamao1WhgMkOEfBa56Y65jF6Ttmpph0a74wtvCmRotOMSwfFY/SUzqKA6NPxK6HDhGj0//ANNvyC7OX62gIwoAicKDJxC3DtRGfVn4rk+j4nVVXbBke8hdbihjh1fuz5wuZ6PXqVz0A/VX8HcYE7R1CVisFlBCFyeNmKVNvV0+4LrErjccMGgNjzfog3cHH/6NZ3c75lb24WLhQjhlIdeY+8lbGmygYIylRnsioohhDwQHCEypMpZQElLMbqEpSUHl+If3OJ1BmXgL2VKzB2XjXf3OL9Qa36r2LLBKHlAoIEwoozKBKE9ECghKBUJQlBEFJQlBCZUQlRAUJUlSVRD8FJQUQHwUlCVNlAZUlAKIDKiHVQqiKKIHsgMqISoVAUCooUEU3UQQSVFFPGFRJQUUQSfegihugiBMqFQoiTCCO6Eyip4IFTKKAFRRTCgEKY3RygUHkXWN8pm4SkzPdRp67dFtha25EyQN5Vr7U72ndV0hOb/umeZIaMDr2lRqEq3pkA3JFiUsBzwZAAEQdvsKGS0H3woZa0umSLDsioxwLTEwMWVbYFO0knCd3s03Cew8lW0gwTgDpmf4UEBhgdgEyEswATchK9/tMaYgzEbBFpmmXEIKwZLgLTn780XR7Ldz+Luqw6JAuScgeP6pxcjyE9EEe4BxcRAHxQaHAgCwH6/sUrnSSBME9cqyYbJHeUCuN4Fx4oRDpiZ3+/BB1iSTMffzTAyabh/jjogNQyGbbDyhOB/bphzoi5j76qp0uDAL3x4/wnqPgOG4E5yinY6WPAOQLBQ1P7bjuL+8qujdpaIkhKcObgEXg9Cg00zzEBtieitNTlDwXAgnriViY8tAAsTaQcTH6py4G94IsoNLKha6RkG8jt9FY2tzUzvyHJ2j9ljNQgVHgyBiB97J21IcRsW2BP18UVvbV5mSDLm5vmPuVHVJ9sCAbuAO/wB3XP09aDymDFoI6T+gWmg+5YTMYtlZWLqodUpkNu84MqmnQLBygczzckDCdrolpMxiVYarW05A5YzZRTFoaYAkgWVDgXhzqlgNuiR2rDbNdL357Kl2o5XEOBINvFMNEz60MgCE4/tG7QDmwWau4VA1zcjBCPrS5nLUuQLOjCuJrRqa3Mywk9ys9LUPJ5RB6jqqQ+Bcz2UpuaTzCwG8q4a0sMPIdYEXVdYFkFsEHA8VXVqc0FpkpPWOdS5XGSDYE4TE1rZUgAm4NpBwtdOu6lDck/hjdcyk+LEZyJWik8vLWOFgbXwpYsr0GkHM3nBPtC07LdRqQeU3J3AXN07zSfylwLTiDhdKg0ESLzuEidL0wQRGF0YEIhAIjKAhMEAmhQQZVHExOicehC0DKq1onR1PD6IOGL4uVbSpDnHMOYjZBgjBg9VaxpbTcRk5Kl+LFpqzIFg3PdZXtJcJOcKw/wCnyg2Gb/e6o1b+SmYMEiBbw/RcnUnN62qYP9tmZVWoqf8AbkgxJQJ9XRFMWL7uEpg31gaC0G+EVVp6PJRLiIL8SOn8q2hp5ALhY3A/laRRmoOjQQe8/sFTV1LW1OVtgNx3UFvqolzzEdFSX8xLeYEdAcD7Cz6mvVqEc5LKewm5VunaQ0OIgmzQRMDwCCxzyLwSTYNG6Q6YghxfJAuB9fG2FC4hx9WS54u5xEcspgYowTAJiXbk+HggFBzmvNQN5W8stB7q+o8ua2qLEiCEtTka0tAknF/vcJeblY1gAJbk+9BHvZTBdMvNrnPf3JnBoAcJDhu3ePGfqqHQ7UNIghokgnr+wT1X8tL1gMNEAEffWyK16LVctVrg4wbRK7zXtcAQZJXmKTm1TaA/Mjf3fuuvodSw1A15AecGbOW+a59R0iN0PFNkWQwujmA7ogbKIoGaOq8ywT6UkHd/6L0zV5qY9K//AF/og9X6sELFxlg/6RqYGGFbxgLHxj/4Tqv/AKZSDzPoywOr1p7fqvWcjQLBeU9Fz/3NXyXrSlI5XpII4RUI6t+axejH/u9S35/0C3+kv/wip4j5hYPRf/QqD/f+gQekbhc7jn/wjU/8F0BhYOOf/CdT/wAEHK9Ez7Go/wCTUOP1Gv17WZLWwO05Q9E/w6j/AJBZuMva3ilRzbkG87wFOl5I71dKmGtguOTNylLy4cxEAbDdZabC6rzOMiMSnqGCS4knAA29yw2N6hhvst6zhXCA2KeOp3WT1jRJfLQMNj6JXVnubDDUcBs0EQpjTTULGSRYnMDPvVTXuMxAA6ItNKowuJhxu6XYUNIEyZcPG335qKdnPBI8i63ylEteWw6JGCJMe9U12AZe8E7NJj78kKbqxJbT53nqTAEeMfNADpnAwx1RoH5gB+sLK/VOY71VRznNBuWnPzWp4rA8r6rKbz+FvMRPxhV1OZ7HNrM5amOYWn3Koan6s3oVajHi5aTHMuhon+sqCGcrxmT9F59nrGugOcQcOJx9yu1w8F1QzAcIyMyrntPwfSMzqqQORT+q6ugEaWgOlMfJcj0jd/37NiKQn3ldnRCKFJvRg+QXX8cf1rChQAROUGLi5jhlbvHxIWD0dzqD/wAR81s42Y4ZUA3Lfmsno6P7VcndwHuBVHbYICsVQexo9p7R4lA6rTtzXpg9OYKCxxXE44ZqUY2Dv0XRqcS0bBJrt8r/ACXE4rraGorMNOpLWtiYIug7+gtw+gOrAfetIwuHR45paWmpUh6x7mMDSGjoAujoNaNZSNQUqlIBxbDx+KN/ig2ShMFLMqKKKiCHggOECUJ81EElI4wLpieqrqHlpuPQIPPaKm53E6L3AgPqEgneF68GBC8lwhz6vEaDXOJazmLQdpXrBhKQUJUQKihjCEolDZAEDlGUCgmUFJnKiCbIIlBBFOymFEEKiiIQBQd0VCgCiKkIBlTCmFM4QRRA4RVEQKihQRTdRRBEFCooIcqbqFBUQ9lCoVCgChUUQAKKHBUREQ8EYQOUVB8EMoygoJuooVPFAPFQmFCoUHkRBybDso0R3QwbojMDdbYaKYAHNmcwM/YRP4SQcWgKNZytAMkHp3SAyDG7tgst/hHjlZE3M3Hl9UCRBAsCUaggiDMjfaSPolqCAOpM4xhBHWYAbA5v4/RVm7rbW+/NPU/CQBMWvt9gpGQA5zjEbDv/AAqKi0l89LD78SiXTTdBkNH0+qLnw1zoAvf78VXMUZNy6JB7z9ECMBhxk/427/sE+aggQBfOI/lKwRTIJgnfpj6qVXQ97RYAXPVAOYCSMN36ymeYp5ifqqTYRmXfL+U1QyGAmTAlAXkCxuTb3fynpulrtgLAx4Kmqfavknr99E9K1MkiNvCf5hA7LWAiNvD+UxaOZxzOEGSKdjc/qg6C4gXi3u/hQGiQDvfulcIcTNowVKd3ATfmtZLV3gTI2QQ/AHphWQSGkWAtfZJMcwmL7HqjmJvE3QEukcowRvujTdNIOmSDB8/3SD2SCOsqUyA17SYE7opx7LzEgh3X72V7H8rwZuVnLoNxJCcHmIItI+/koNVR/sMqCxFnIVXB1PnLiB0CFNwcHNNwRiErHQ11N1475WWmdrC5z6sQBaAOvglPt4ExlbHUQzSGMk4VLaf9gQIduSMrSKDJcC24G8IvqwIF5sYVjKbm0yBcHePqgG8pmJjPZBka1zjAHlKenTqMI6O3VjrO5jZWh5DYNwMQEFbaBDiXWAzdbuG8Fdr2O1FSt6mi2wdEzCq1GiqPp0ySZfsAu7qKL6XDKGmpezTAHOfD91jrr/HXjj9rztWi7Tat9Ilr+WwcPzAx+h6pgZrjlx0Vnq6mprvcWFp5oIJ93wC06bSE1QXAgg3J3hVh1tJSkNdGc910qTYBEQQVVQLKdLmAuraRu6crUc6tCKCgWkEJggERlQEIhBFAyp4g8s4dqHtEltMuE9gVaEupbz6Ssz/JhHvBQeMocdBcDUpDl6grpUOK09YOSiwsBxJuV5drIp3Ek4XU4Kwu1TSfyjPU/ZlTqel5dpz4cG83szc+Cx6t5fquUfhaOYz99TKXWv8AVtkEkk4Hklc4ubJsXkDyCw6LqdM1HEuMgn4D+FfSc0vLmjHstlAjl03K2xPsz1lI3+3Tk2Js0T99JUU76hFN/LJLrQO6zVC2g3lpjmqDLv8AEn9k2nrg+sfkMEN7lY9U80qfqwZqOvUM9dveVMVZQbLuczUe/c3nutg5W2LiSfzTj7joqNGOXTesBifYbGwH3KrrVCagYxoL8kxYAfwoNTtRRA5Wse4HBBz9+JVBr81RrniGj8LQbuP2VlbVeanq6R53jJ2C2UGck1nP5nGzXH5/e1lRXVrwed4IJPKGg/hj9gO109IVCQXCDNmnb796pfUGorhtO4YIE/P4LXTLG+w38tgdhKikp0wahIdIPfMfutJY1lAU6hkAYnP34LP65lFk0wZwOYST3WV+rqBxc10vP5oxj6oLHU2kPc0FjwJbtPL+0rRp67n02mCSRMeH8ysenqvdq6bnklwNo3H38Frpf26rwAQA72YGZ/hVPr0/D9R/UaRrzdwsfEfstBXD4TWdSq1GuPsOvYzH2bLtNe19wunN1y6gwiPJSIRAhaZMxeYrCPSsd3D5L07LleY1Rj0qZ/zb8lR64YCx8XvwnU//AEytbSC0GVk4sR/03UgESabvkVIjzPov/wC9VfJewyvGejLhT1FUvPKOUXJ8V606zTNF6zB25lasYPSW3B6nl8wuf6L/AOhU/wCf0Wn0h1umq8Lqsp1mOcYgA9wubwDXafSUqja1VoJfIg5wiPWjCw8c/wDhGq/+mVUOOaU2aKj/APiwrJxbijK3DNQxtCuOZhHMWQAorL6JmG6j/k1ZuLsjidZ0WPxS8A1jqDavqaL63MRzXA5YlHib3u1QqVGchNy0mceHgp0vKrlDJAEkbyk/LMSes4Q9dzNlxuThK6pytjM/osuhHAtMkCR+qfT6ZznSSb90rGl7g4iG+OVt07odBMk4UVo0/DKRIcS4HyU1XD/Vs/tOc2OhXQ01mgke9PUaHAiJB7I08z6gg+0ZjqVZzkUyGl0DPKYA+a3ajSw4uAmVSNM6PaHgFBzHVGaj+1VqEk/lDblGo3khjXvHL+Wo2J+J/TstR0r2Vi6hDSev3+iv0+jcXGpqHc7jjshjLpNA17wS2CciV2XtGmbzik55t7Ld/epp6IbgR4BbKlOXUpEgAzCs+sdfHk+Nag1tbzPpOpkMDQCek3+K6VDUcRFNobRpAAWJPRYPSAAcReBaGD9V6Km1ogFswuzj+sJqcUd/5KLPKY+CHJxF34tY0eDF1gAMNHuUxgR5KDz3EqOpp6Xnqal9QFwHKRb7sq+E6H+r0731KlQQ/lhpXT9IP/cWjrUHyKr4A0jQvI3qH5BUO3g1Df1jvF5VjeEaYZoNPiSfmt4BjdQg+SgxDhunbihSHi1cbjNBlPUBjWNADAfZEdV6blPVed43fXOGSGAfNB26VNrKNMC0NGB2V9JoAnJKR1ODE4VzWwICA4UlQ5QKgiikqboqIZRQGUAKp1buXTVHG0NPyV5WPiLuXQ1j/sPxQcr0eE8SBN4pn9F6sYXmPRsTq6jujPmV6YJSIUpKYpTlRQ8VCoVJQA3QKh7KIAVFMqKCKKBFURCE0KZQACVE2MmPFAvaLEj3qgeCiNsgT4IC+FBEEYlAoIgioqAVCopCAFRRRBFAop4oBOyiKHigmFFCogBUUKiAKeCKCCHCCJ7oIiIFHCBRUUQwooIophTZAPBTGUUJ7IPJOt7RZA2I/eUWtIIdEzsd0TaOWR0MK0BxbzOc4kbkrVSI65aMxlUtdY9A7dWFwaQALdtlVTvScTnmv5qNHeIcG3m+fvukqkk3sBk+P8q2oILSMjt1VdX2gd4gC/ggYnmJAsD02hZstLRiVoIiiCDM4+/BUMbJaJEHtiP5RFNYQA3dzt+/7Ivu7lJjp2lPUAFSmTaXWHh+5lV1TDi0CTMT99ygLBFFpIgnchU6kw54H3dW1Dy02zg4PgVn1HtEnrvHT+VQhEuY0G4GR3j6KypBc2bR+n8JAYdzHbsrA0F8uMgD5j6ois3qScA/KformmKcuBcT8MrPzc1UnHQRjK1C7oAgN+/0QOTABFpxO0fyla0gRg/X+UzgXOIJkiATPVBxuSc3KypWAhwi0m90tV14GBaZ+90/4aYI2H38FQ9207qhw6GvIkjsmDoDgQBHfqkaOam/v36IH8J6k9PBBYDJEGScSo2wfvO0oA3aBfP6fVKHSJO4sQgYuAIJyRhMDysBJvH1VBJ5hIgzb4K534YOR2UVYypy1G9+id1qwdObFZnG7eyvqXd4ifd/KlVuaPWsANvPog+jaIII/N0V/DGiq2DeIcB2K7Q0DSDImVnW5y8waT2zNwe6RzXYIuN+q9DV4abxgdVhr6FwsL9LqeS+LjFhFiLHstWno8wAIkDEBaaeldMObIO66VDSNY2Yz1CXonLKRyvogCA0RB2wuoaZq0IBwFyOJE0nsc0WBXb0NT1mmY8XBysuv/8ALjsomnqWPFnCxB/N95XXZQp1aYcyBOQNiFHacGsXbHISNr0tO9sB7Guhrg5pzsZx2yt8uHbQ3TMEXMjumaIquAFiJVmcXBwUmKsE5Hy/ldHJYigEQqCEQhlFQEIhCUQgMokS0jqEAmCDxmrYP6ZkNaHDchW8Me1tQNbTbJsXAdf4U1jbvYMteRBPRaeF6Y0watQQBYDxUvw5+qtTSL3BoEkuvKqFOHhgOTJPb+LLbUeHO5yQ1jTJKzOEF7g0kneMrEdVleoGU2Tc8xMD77QsdSq+pQe4D2iYgeSlV8UyHGeXePvdU6d8gNdgP5sdVUadLFGm8OuWiSB99ViePXEueYJdckdFZTq89LlA/E4ySMz+ylISGgmATgDJ+wmK3OPqNGGASWXgnr+65FXUPd/bp2Ljd0XOFr1dY1G+rGD0P30hZ9NTDtQJggfP+FJBr09IU6TaLYBd7TzGB92VeornUO9VRhtNtpn76I6upANKmbuu9wGO33uszXBliYAElo++qmK3acto04ALQcudafuU8io4kNIpt3mASstF51JLnhxYNhbysnq1AXsptbJJ/CBifDspijVADZa/lm8wqRSfTPMGugbj77o613MOUEAAxA6D+ZWejUeCbe49FcTWvStdTrGvUlrWiQTutLarqzCT7BMGIn4mFzKj6tX2HSZ/KCtvMWV+VhN5b7gP1QdHR8xMQQZzETPh4rraWv6uqxp3MEE7leb0+pAqta0gOI5mOO5O3vsu9Rd/WVKT6IIZAc8nYja/dXlnp2o8wog0y29iNkcFdHM7M3XkeL859JQxh5ectuBcL1zMryfGRHpRR6ksVHTbw6s4Au1Ncg/71XruGBuiruLnkim43qHYFdJnNyi6r1zSdBXm/wDbd8ig8nwPSN1deoyt7TWgEBxXp28J0wAhjJ3kT81wPRls6ur/AMAvVhkhKjj8b0VGlwus5rWAiMNA3Cx+jNFjtPUDrEP6dl1OPsjhFfy+YXO9GL063/P6JPhXcbQogfmPms3GGUxwnUkD8hW4NWPjAjhGq/8AplFcX0X5QK4LZ9pq0+kLQBTc0QCCCQMYWf0Xv68/7m/quzrdKNSaMtlrH8zr7AH9bKVefrydBpJAdacSFeaXtR+KPiuzqtX/AFQNGtp5pzAcueafq3hrZIGSVzjtec+rdPpueGkR5YXRZpmMaAAJHZTQ04BJMziFoeA3KEIBA7DZHIsJS+sZvMJjqdPTFiiq3MnISOYAlrcRpD8Oe4WKpxSnN5PWyg1FjZk7IWGMKmnqmVbtkeSYuDW8xMDug10TPdbHCWtm64zOIMaS1oJO0BdLSOqvph1SwOArz9Z7+PM8dvxSoOnKPgvSMyvN8X9rjNQR+do+AXpmC5XZwWAKQoocKDk+kJjSUh1qT8Cm4E2OHA9XlV+kdqFBu5efgFfwMRwun3c75lPwdECyKgFkSgBsvNcU9rizm9XMb74XpSvNakc3GzuDWYPdCD0b/wAUpgg67lAoCgUUCgnyUU2UQAqeKKiAFc/i7uXh9Q9YHvIXQNwuZxy2hI6uCCn0Zb/crujAaPmvRLh+jTf7NZ0ZfHuC7mEqxClKJQKiggUT2Q2QBRQoHsgikKbqYQFTCV7202lzjAHVcXXcWcSWUDAGXSpbjXPNrq19bSoD2zcdCudV4uTIptid1yPWOe6XOJ7ynY2TK53uus/nI2HV16okvgHqVW7VOpuuZO4B+irddsA+UrK5sGeUAjvlSWljo0uJvaYb8Dn3rp6PiDNQeUwHjI3K802qwu5agid4Tva8Dma72hgjdbnTneXsQQRIUIXD4XxGo6KdR0kYkrt03c7b53W2EIQRIQKoGFCiUN0EQKh7IqAKeCiioBRQKk9UEUhRRAPFRQqIBlTdFBBCgUSogEoHuiogBQR80ERM5UKkqIoZUlTF1M9lB5SkedrHATI6K2qfwtBMm8BVaG7YF46q6rdxdmLAJTlUSA4yYAGSMKqmIYBcDaVHmGvkzJjKdghoIuSBAO2fqqpqntcgEiHD4EfoIS1fZwLk79kYlwg4deyWrkQZjM90B5opAzAE2H32WelZzQbzJ8Fc4/2m8sGLlVNIDmuBmZg+KIlSHVabjkC9lTV/1SWiSAT4z+4VgMvac5BH33EpK3s1XAOmBn3/AMoFrH+2CLgE7dwqqhBdBNo9yet/oATiCB7lXEtadhnzn6BUVuu2Ac3Pl+596sBBdygwMwFUHCQCJtEdZ+/erDa4FiJ5oz8+iBKQmpYRPxlaqPtXN+Yznr+6yUjzV4FgJ+/gt7Dy0w6IgSAN8IRGSS4nE+/7N0j/AGWwRJcYgK2A1sRcbR0VbnACSZIyQsqV4mACT1+/BZ3XOb9VYTZ7zvYKgGbg+cqoub+CJzPxSgy6AIAMlTmiTiMWRA5QGC5OTOPvKAzAMiCbZxCDnQLCP2Ue6CGi56ffdI72YBvGUDUzLxAm60VbQDYkTCXRUi4lxuAPeSrNX/quAEBsMF/BStSM9y4TFhttK0PH4Y6JaNMnmqG4OFHGWtjY3hSq6/A3zUaHXbylvhK9hTg02kbheI4LWbR1RDiG8zbScL2mlc1+np8jmuHKMFc7rpPg1GAgwIKwVKMmwJhdNyy1RBnrustRjbp2gzgp+UG36K/ktZVkIOdrtJ6wQPKyu4bSfQoFjtsLURIuq222sqfi1pl3iuZX4gx4qad9LmklhAOV0cGcLj8MosrcRL3uBuXhs5mfqt8ufbsaKnWp6ZrK5aXjBBm3nCtd/qsPYqw5VbzDmHqfqujisCgUCgVBRCARCgOUQgEcoCmalCLcoPJ615p6yvAIIquvHcre+o9tMEGQMA91i4r7PENQAJ9uY8QFra/m04Jgki8LPTXLFXLXcgJiTDgDmP3TVa3qtKC27jIBBWN5PrHMuAMGF0dNpmU+HMr1xzB5ljIzH8e5Z+OkmuWzneAyJByVWxwPM02Izfouxqmsq0w+jTFMgQWxHyXDrVA3UFwBABv2+5hWU65xYIBY0HkF7xmVdSqNbTkEuIsXELMXBwLBfdrveo4ubAfYC4k9FWTvYeZhqHkadyc+H3CbTuirIEdp2P3Kob/crguJIaN94VrBJJJIBMnt9wopJlxJvuPvzVNcnl5R5rSKZJJ2Koqtjm3UVr05DKAA8zGPd2MKU3imHOaDzOES7P7e7xMoUrUmh2M3Waq/m/CPeUDucMATHbMo02gU+YNBk2J++0JKVIuPtTGbLQOQGHEg7NH7ogaYu9Z617jysEyRmf2EosdFVjjJ5qjoPh/KElxDGgDrA+/FJzg1OcXZSaR4k/uipyzTAgEMMSR7vovRejtYtbUp1PwtIcHE4n+F5um+7oEgi87x9ldfgtdlKu4GxeAC1xs6VYzfj2DRa0QUQq9M0s07GOPMWiObwVp7Lbmdi8pxu3pNp+5Z8yvVsN4XlePCPSXS9+T5lB6OmPZFlXrb6Kvaf7Z+Ssp/gCGoaamnqMblzCBPcFB5T0ZH/eVNvYC9e0WXkvRtrmcQqtcCHBsEEYgr1zcBWjm+kNuDag9APmFy/Re9Kt/z/QLtcZoP1PC69KmJeW+yOsQuN6LD+3XBEEPuDthJ8SvQtCycZ/8AhGq/+mVsHdUa+gdToa9FpgvYWg+KivP+i+NR15gu7rHPbpXFtiFxPRlrmO1THjlc14BB2iV6FzQ9pa64OUq83LrzGoc9wDedzAG7HK2aWh6/RCtcuB3GYWh/DqdQvDnRy4jIVuhou09JzHGWZbbC5R6urLE0rS0HoVZUEgjKZjgAQPcgVWHN1LXNmFzn1qgdBEDrC71SkHC4WKpRiQBnsormP1NOl/qPknZrP5VQe+rUIZzAC9xC1VdM1xlzGkjq36q+hpiGy4XOJVFekZJHMLocV9Y31bGy0GZI7R9Vuo0Q0ybqa7T+vpCBJabKDk8JZVrViBTJDTcFxk/fivVDAgQOnRYOF0xTEdFvyunLj28nxD2uO1O9Vo+S9MwXMLzOq9rj7hmdQ35hemYFtzWKHCMIFQcT0jxph15j8lt4QI4ZR7yfeSsHpIf7mnAN4d+i6XDBHDNP3ZPvlPwbGolAYRKBXLzX4uOdjqPkQvSleZ0nt8bYTvWcfdKD0jsohB2UdlAUD2UUQRRQqFAOqih7qSgi5HH3RpqY6v8AkCusVxuPukUW9yY8IVGz0cbGic47vK665vAW8vDaZjJJ+JXSKlWBKGVChhRUNkJRiUDhAEN0SogAHVLVqspUy95gBM5wa0udAAyvNcX4ia1U02H2RkJbi886nFOKOruLWGGD4rmtJdk2CpqEnw2CjJFjZc813npqa4AThE6iPZbnsslWryiBk7IUySYFyfgnivk3B/MfadE5ARcCRygW6gKunAu4haRU5mxTYXDxhYVkqUiyCQe0lW0qvrGwT7QxbKFRz3S11KI6FVMMPloFu61HOxb7dKqHNsDfK9Dw7VivTk2Is4ErgOfI5Tbmwhp9Q/TVuZrojI6rUrHUeyyJ67pSqNFqm6mg1wsTt0WhdHMFCooVFKVIRQlEQqKKKqiEKeChUEU3UQ7jKoiihUUA+ahUUwqIUFJUKgiGUZQKonghjJRwoVAO6hwp+qEIJ4qKIIPMaVnq6cuET2QqPgiLE5EpnuPNHwVLjNRogx45UlbxW/PKTE3t3/YK0vgANtJseirIgl7jAOTGISzzUXnAGB99lplcLgEeP35Kuq6OZ1yDE26R9U7cNLcHEb/YVNSzSegkgjx+koLX2puIECOmfuVnabWwD1wrajpmMH6D+VQ32mkHIPyRBmS4AXH4R1In9ErhzVrzBvfaI/QKVDykHHUz4/VMACwOwS6DboZ+iBK4inAAEt33x9FnY4ta12QBcRkBaa1wY6YWWneiZmADugR9q0ddvvurWnY5LcR0H7/qkrXIJuQbps3FgP1lUV0INUkCCdjtK6QaSGgyIgEeAH6lc7TXqwAAT18l1ph1sxPhP8IKqrrDoNpzCzF3O6MAbJ67pdygyTbKqcQwWzvdRSagw0NFughIwA5Nm90r3eseSDA+StY1rRJt0EZRBm/KLkZgdUR7DTBvuZxP7Kue0EoTyiIzlARaSTc2HZEN5yNxulaSRAyfitdChyN5qggnqpasjZp3Mo6cxADPaJ+/cslCm/UvgZN5hGnRfqK4ZTBIJ3H3sux/Tt01Dkb+J34jGVnXTHK1bwykaNESGC7gFlp1OaheDBgd/uVv11EjTv5RgbLkaapLS0+IVjPToUnS4Abd/vqpVq1aVSWS0jpZU6czV5hgXI6LdX5COYiSOpXTie2OvhKHG9fQPs6qrHRx5o966On9KdQLV6dOqBkxBXILAZi09BCR2nvIMnuut/nL+MTvqfHrtLx/Ran2Xk0XHZ4t710DcSLg4g5Xz40ntu1dHhfF62ieGOl9HdpOPBcev4/47c/1/wBepq1OWxVbHybYVFbUsq0w+m6WuEyEKTpEzC4e46LeIV/UaCtUBghliTuf3K8vo9TU0+oZWabgzldX0g1XLQp0Blx5ifBcRgE5hb5jn1XvaVVteiyq3DhIUqCA09D9/Nc70e1HrdD6s5YfmujV/D4fpC25nUCKgVBCKEKSoDlEIBTKAhM1KiCg81xsFvEa8WJDSD5LNoa0ywkGWw0QtPpF/wDECMF1IEd7lZuFiAA4e1sQl+LPqiu3+5zCSRvOJXbqM9ZpdA0CwZPuA/Vc+pQJrNm4JuulpSDowCINMkW6H9yuVd+blZtSKZEPqcoGQBPyXO1GiGppCtQkgHlIIgyP2K1ailUbPs4vMZV/CSarajHkQ2DEdZUjfU9OCNG8GXezGQVe0B9PlcIgZI++q63EdGDLm2Isb9JWOnSIYHETOxGVrXLGR1DleHtwDeBn7lOKZIC309OXNvgoGgQ6A3Cis7aMd+yzail6s8xsD+q67aBMQIVeo0JqCQ4yNoUVynEmlB3VLCRUhuBkRlbquke1txAGAs4oloMiJWkxXVrvAIaQAMwFQ17jaYHgnqNkxsLkhSgwEl0+yERYCGM5WQCcyVXUPK0MAsDLiew/dHmImMnBS8rqpMSQMlEO0EVGcsXge9en4bontqUC9jW0xLrj5+VukLHwLgp1DmV64IpghzQd4P7L1rWgOJAhakZtFrmR7LgRtBTJS1pMwAesJh2WmDsyuP6QUGOqaWsRD2VmAHxK7LBdeY9J9dUocU0tAwaLi15HQgoO+2whNMquk/nYCL91g4zxnT8MoxUJNV4hrW/NAopMZ6QPc0QX0QXR4rrAwF5zg/EDxDiDaj2Fjm6flcScwRddbT8UD6/qXUuUmzCTmFKN5uLrkaCk1nEdeGiAagPvAXT1dOpW0bxTPLUiQQei8TpvSOvp+MV3amkBQquHNyj8G36Kz2PajCK52r41odFSa+vXaA8czQMuXnOI+ltevNPRMa1p33Vweh0zGji+uIETyG3gt8wuHwjWu1Os1Fd7Q3nDIAPQH9QtvFuIHQaL1rKfPUc7kaJ3M/oFCLWsJ1lZzbHlFwqzUqnmDwAdiCjwl1WppfWV4NR2SAhrgW0y4CI7rm7z4rZUkmTHS6uDu8H5rm0ahDoN+62sdNz8UVc509lRUbzdlcYIslMCwyorOKQB5nX8Ur6rWnlAknZPWqRYELA97qNdlVzCWjJARXV07eYe1YnZWOoggtBvsVzf+s02uAYwkHflV41zqhtYjKDXprCQIIyrgFRpXcwLjaVoC6cuH9PrydT2uPnvqPkV6ZgXmG+1x/x1B+BXp2Cy05rBhQqDChQef9IzOooN6MM+ZC6vDhHDdL3pN+IXH9IjOuYOlIW8SV29GOXRacdKbfkEGkYUKgUKBSvMcK9ri1M/7nO+BXpnmAT0XmuBX4i09GkoPSE3RCByiFBFFFEE7KKFAoJKCJQCCHquFx0zXpCfyk++F3Dhef406da0dGfMlUd3hDeXhtAdWz71tVGhby6KgOjB8leVlZ8AhRFAooFAowgUAmUYQARmBJ2Qcnjus/p6HI0w52F5gO5sm5V/G9Ua3EHAXAwJWdhhtrrNdufRohskeCrc/lJOAE73TtELJqX8o5dzlWRergSaj5mAMFaabw0crd91ia6BbKtpuLTJyrYxK3sIFzclaabnPs2wCwMdPtOsB8UTqHuPJTPKBkrleXTyba72tHLMk79Vie1+QwgdZV1LkpjmNydzkpq92SB8Unpm+woOLmQ4XFxOyrryKsiJPQoabmLiD8dk9drnRIxmy1+s/jtcBqyxzTlpHxXfPVeb4BH95pyYhejbgScbLbnfqHsgiUCgBQR8VEQN0MolRFRDdQqIIgiUCgiih7oYQFBTdRURAqd0UAhAolDKCIfNHKBUEQ80UMoJ8UFDZREeZcIcZvHZUF01biAMq7UP5QTgHKw0nF1VxO46ffVZjpV1Yy1pAgCT8vqkcSKHITHN9/NTJqYAOI2+5QqQYvYdey2wt0929S0WjvCTUOElkwLzAzEfVW0zy0nECJP381nqGalgBOCe8fqiibgzIjcjt+6rp3qgbH7/AEVrsvIuCLXVDPZ1NMuO0BviT+hRDaqwkCRzZRaJDTgEzE/fRLUBdRY0GSSSZHX9ynAgMbMWv5ygqq/hdAsXfi930VFMTTccEnAHTw8Ez3E0wARBPP7j+yDLU4Fyb+Fj9UCES2SJJz5Jw0ENHNkZj76qt2HwcGbDw+qdosycnE9yVQdG2KhcNvh9yt7swLAD7+CzaBpc4kixNz4KzUPHMQ24dnuoKHOJcXkxOFQ98Nvv0VlR8eyBjPdUhpc7mOTjsio0EGQ2B1Tb323UDQDbI3lC5xcDZNQ0xEDwHVKL3cCe6voaY1OV1Q+racOIgGO5WwaEimQW8wO0m8eHa6mtTljpVKbXAkFxOYC6DKJ1LgGmGjYiJV2lpsYeUBjSD+EH8QPvW7+o0zPZ5wXDIGfcs1uH0Wnp0RLW3OT1Wfi/rqZ/sslxbZwPj1WinqADzCjXIGP7f1WyoKOroB9IyaexEEe9ZV4rUaiv+E1nk/m9q33ZUUqFR5hogm0nuu/xHhzW1xWAkP27hHh1Bor/ANxjHNNjIsPrbyXWfHOz25lDS6gVWMFEue4xNO8/echb9dpdTQu6nTAHskl4v7u69Jp9JQpgCmyGDYmcrg8Vf64tpioHNDnOBGwJsPd8Frj/AOmep6cwvePxNmOjh+sIHUBpg0qhjo2flKvbSptuRPco802DYHUBehxUjVMGaVYAbliU19M/LuQ7c7SPmtQg7JpkRt4ZRR0FUgerJluWkG3wXYoGGiTE91xGsY13MxoaTu0RPuW2hqQdRTNR/IxtiAOq8/8AT+d+x247/KGvca9N1N4cCXSxp2hcl1J7DcSOsL0Gv0zagZqKDw+NwVo0Gjp1aBNRkk5kLjLY3ZtJ6NsNNryZh9xfouzUux3gsej0P9LW5qdQ+rP5SMLa67T3XSOdMLgFEJKZmmPBNlEMFMKBFBFAoiggRCCgyg836UNjX0HdaZHxXO0rw2o0NcbHE5XW9K2+1pnAf5j5LhUnua4OECDkhB3Xz6ycxiN1t4fTJaZEA7LBoT/UkNAiLYyu/paIYyAFzdpfTE6hR08w10H8s2WLTMfp9S8U70ao3F2xP8LrahklVO0xdTlrjJ7KY15KqunLmkm8jdcoEmoWgQRsV6PkimAc7rLV0jHVPWBsO3IVRTTogNEiCgaTQVoIgQNlU9smyiqXPZTsYAQ9c0iGlJXpc4vMLBU0wBvJHjhQaqjyc36SudqAZMuAHdPqqLTpSaIPP1aVzaWneHw4uJAyTnHVaGhmj9cbVAB0Byrn6P1YDG3J6YCbTUQ5oj2SNwujptM+pUZSaZLrcxGI/ZQcYaR4dcEk/haB1Xo+GcBZTo03ahoJNy0jErpafh+m0zg9rS6oMOJWrOVuRy66/wARrWsbytAAFgAMJp6JVMLTBoRbbNkswuVxniT9JQIpmHuweilq41cQ4zptAwgv56n+IK8hxDXP4jXNWu1pI/CIwsdWoa7y4mScklK0meUZOJKmtY72m4+aGkLHUyaob7N7OXmNTVrazUmpXcXVHulxO0be5dikyi4ere+XgSSs+opAe00Q9u3VOei8un6M0nerq13ZP9sHrgldYaJ+pqhwlpmxB+K5fDjq9Hw+oK9L1VFvtNcTe8bL0emNQaZsO5qj7B0YCl+p+NQqcummo4FwEExEr57r2t0/HdRTFg48w7yJ+Zhes1pedS3SseQG5JOZ/lef45pmDi7ahMsFISYyQSryljk1NI/U1g8khgAa0dYmw879Ff8A0jNJQ5Gw6tUMEgYnZWte5zS8Q0GzQNgP3SafVBuq9syYIBOx/hb2stml1LeH6llMu9kgAnpCs4hrqmqq06TQYJlrY6zHzXMfp62t1dNtNheS7HUj79y9pw3g4oOGo1Qa6vkBosxZ6b5xq01L1GlpsOQ2/isup9ppad9lvquiZXO1DoMnCw6z45Lwab4xfC00K4m94VeqHMeYZCzh0ZcCRudkHVFSVW+pGDJKws1U4BJHU5WgOAbLttlFEwDzPMnYKqvqwRysE91mqGtVJDAGk4Lj9FTya2mbupAdeT91FgtLnuMtMjMha9G91Jp9YbOO5wslOtqmugmnfcXWhtJ5rg1Hl5G3T3K4dena0ggGLgLQFTpaXq6I6m6uC6z489u15LTe1xwHrWf8JXqGYXl+H+1xlh//AFjz816hmCqycKHCgUKDzXpD/wDER2pD5legpDlpUx0aB7l530gM8Qf2YB816UCAB0QOFCoFCgq1B5aFQ9GE+4Fee4AJ4hOwpH4kLu8Qdy6HUHpSd8iuL6PNnV1XdKce8hPwd8ZR3Q3R2UEUhRQoIgUUCgiCJQCAFea4uZ4g8DZoA9y9Id15vWD1nFXg3l4b8lR6yi3losHQJyo0Q0KFZaiQgcI4Q3QAoIwjHVAoVGtrCjpnuNiGlaXENEkwvOcf14qA0KZmfxFSrzNrzFV5fWc4ySf1TMfFzcBI4+0emyRzoAA2zCro0c/NvYLFXfz1zBkBaacNEutKyuoltQhokTurE6XMZDbmPJNzBtztsUnq38shrgPBKRe9z0T0iw1S62OwKtpv5R93WflvaAtFDTuqEcrSZ3hS4sX0i6o+AJJ6bLot0sU4yTm6bSaUUxiTuVuawC0LnfrTBR0PK6SIKetTFGk6o4wG5kLoDGFbp6TKrj6xgcBgEJJtS30zcGoPDDXe2A+A0RkLuCxvgJWUeUgnIwIwrPLzXRy+0CZQNlOqhVAUUKGcKCFCUUCgiiimEEygoogiCKmEAKkqYUygiBRQQRBFBUQoYUGboqAROMod0UD1QRBGfsIIPIuqCrTEwZsD0j9wk09H2nOH4GtgdsJNFo6+qDWspucSBDQesn9YyuvX4ZU4foObUuAe6A1g2v8AQKNuU4wajgIA2G6FQcpp813RcR99UHRy8hsCb+ad8EscY3IM3M9Y8IWmDugN5dxm/Wf0CqJJIcIHtRCam7mcHA8wc2Y8P5Si9MtAmD16x+iKfkBaTkEFsH77LI6TUqFsy1hEz2AWsGdPPR3y/dZiOSlUJMG+D2+qIZ8BjS10QYB8JUJh5aZMQQkI5aFMARB2HSFOYesuQCIbfoRO3igoc7+4ATMNIIA7/VGmfZtvNhvn6AKku9oOzNsYv+yLTADRvi3U/UKhniCRYADfufoE0lrmgCIGJwq3N5vWEYmDO0fwtFFnrKgIAPecfcINNECjpQTYj4yslR1yQZJx2lX6msAeUYG3VZGjndiY7qKgkiSJ7ItY5xhoLicQFbSpte72nQBkBdfTUmMbDRAPxWLcanOudT4a9/8AqEjtGPeuhp9GykBytv1IWxjAr20vBYtrpJIzU9I0O5mTTJyWGJ8Rv7iubxJ76NU0KZaATcMZFx/O0BeiYyOywP0bKvGQ5gAbSh9QE5JmPi0LXNxLNU6bhU02u1JdVeL8rzIb711aVBtJvstAHQDCuDQEuody0nEWgbJoofqGMkCCRtKr0TqrtXVe1oIe0AgkwI/Zc+o95JptaHAu5gYvddnh7RTpgb7xuofqhmkqv1j21muLKcZMh0/fvR0emmq4xIldZ16ZIEkC3dU6KnDeY2AwSt8J0r4jVp6Ph9RxMFw5WwckrybqnM4uO+y3ca1/9bquWmf7TLA/5d1z7DF/Jen+fOe3n661LutgBMB0+KBtjdCenwXRhYBOPepE+CUHy8CjzRk/FQNMb36I5SyDfKkoqxlR7DLCQe266Wl4tUpN5ajGuHUWK5QM3CabW+azeZfqzqx6jS8Q0+p9kP5Xn8rrStcWuvHNddb9LxKvQ9kO52jZ94XO/wA/8a8noKf+mB0/RPhYNJxKhUby1D6t3c2v99l0BcSDIOCDlYssB2RCARCioFFFMICphAlOyjUqCQIHUlBx/SH/AE9Oc+2W+8H6LmUaT6xFOmxz3HAAletq8Mo6gMGol4aeYN2WqlQpUG8tGm1g6NEKaOPwvhlXSAvrwHu/KCug0cphWvdzOPZJ4LFvt1nxnqNl10zcWFlKmVGGREoouvlVPFlc42VL3bBFUkg2KRzQFHGCkc6VAroNiFmq0gbjG4VzjGCkJnKisNXTyYA8lUNIRciB0XSiNkDBscI0zUaPLE2A2C6XC6fNrWwY5Wk+Kz8siALdVs4R/wC/X/wP6Kz6z18dJ7Xt/ELdUvMtqrqUWvFhB6hb8nBn5lOZVuDmO5XWKIWg7nQ0k7Lx3pBqvXajlFw1etqGaTo6LwGse6rrag/3LPTXKmkxxa4gx4rdwzTeu1Ac64bdUijUY0lzC0G7V0ODFoqGYBcIg9ljq+m5GLXaKtT1L62mZ7Iu6DEJaFV1Ue17Pdd5ukNas8VBFM91jpO02oc8UWf26VSCfDPyhJfRjpaZn9ToaNCs/mAgVOwF/kF6IMZSpyIa0NjwXneHF1TUPkUzzmcwfvZd3UOZUo8tR4YMmSrGeucYm06dWoXl0g4M5XmOP1efiBpsjlYAwAd/3MLu6jW6bSsaTVBaWy2Lk+5eXr1m1dQ+q0EkuLhO0yt8xihUPL7IsAI8VSQxjpbd+5nCSvXDZa0y85d0VFMlrSSZlbZd/wBHNfS03FWitADxyNd/iSva1HWtdfKXui4MHYzhe19G+Lf1+j9TUdNakIPcdVjufrfHuutVdeFjq+1YhaqjZMrNVEGRlc47MNccp5Tcd1zarxTcQQupXg2Oe65uoZzNIBnwKoqp6hoNhC0CtzCAZ7TlcmpzUnwfmno6gtdIdAH4id0xHXbzkwRbdUauu+iI5SQUWamaYIkA/FV16/rGuBOLDvKyqzh7jUHrHGD0IwutoaHOed2JnC4+mc1pDQZJyAV6LSNikNifgtcsd1om0dFBZSIQJhpJXVxeU4Ux44nRc5pAfzOBIzYr1DBZeY4M51TiFJrnEhjHQJxP7lenaLZQOgUUCg8txkF/FK0NJALGkx1AXqN4Xmte954zVpgnkdVZ7PWAF6aLoCFCoFCgx8Utw3UTaaZHvXM9HhFTUyIIa2xHWV0ONGOGV5sCAPeQsfAqj61TV1qhlzuQSB0lPwdfdEIBEKCKbKKIIcKKIFBCgiUCgVxhecb/AHOLjea/yK9G/C4OgeKnEqDOQAiq9/N1n+EHqo9m6EymiyVRqJKG6KgQQXUc5rG8zjEJalQU2zlcjW6skEk27qW4vPOl4pxQtBbT336LzlRxMuJknqr69Q1KkkyTus1W9hkrG69E5yMdT2Rm6qJl0m87FaNQ2BbKzbgdF0jnWptN3quYiW9RsrKenDqogSD8VNPr6bG+qc1weLCBYrp8PohwDj8sLI2aPSMbTEtElNV0NBx9um0nuFpp2FsIvp87bGCpq45p4fo2mQy/gna2hTEQQOwVWto6ql7VJ/MBkRhUUtVqSeX1cnqQmDp06tF34HA+asyFhayo6oC5oE5gK7Veto6eKQl5t4KC9zwDAkk4EZW7Q0nNcOcQXGQOmVg4Rp64f62s5rgbEEXBXdpt5ZJFzutyOfV/BNjdITJgJ3XSHsqyGFFDm6BVEKChUUEPZCeqKBQRSVFIQDdRRQIIUD8USogCnip4KeKAR0URQKCIRCJQ8EEKCKGEEQNlJUygAUyjKCI3cM4XR4fRDWQ5+7iMlcH0o1DX1SxtwMg7L02s1DdPp3VCYjpuei8RxN01OZx5nG5k73/jwSemo5hn1lNgJE3I9/0lLrqnswMjJhW02F9UuOTbGVn1Dmglpgmfl/JQaKQDG8gN2MuPAKUrW+ZxKXTEuc9zrlzTJG0Aj9E1IyQTuBPb7CoYtjSERJLjaMys9ZvMSCIkfX9QtZbNNrOubdfuFQ326ZJMRYx5fVBS72mBovm/34+9LWDWik43L3Qe2f2Csp3m0y4wI6/wk1bebTB0zyn5/ugwvBa4t3Dvv5p2xzNcbAnH34ptW322VBAFRs2CqBIa8bsvbJ+wqguqEBwaAA517+K1UHFlMuJicAD76e5YmiXx1NpGYWivUDKQAIJCBKtWDYwTt0+4QDy1hcTcY+/BUk80TfdW8stAODi6gv0ToqxnmwYXd04jNh06Lz+nsBAhzSvQ6NwfSa5okEYXPp15bqbZuLq5rQBbKqpti4t2Vze4t1WWjt77qigI1mqcfzckeQP6rRtZVuBDuYdII6x/KC4ui4PmqKlQOfykwOk5U5XuEAET2+/kq6mkNRvKXOHcHKBKdBgHO4zHRW0tRSDobUa4ixAOPcqhoXD/AFHF4HVWUOH0Xe2Ww8YIKK6NOqIBByuNxrjLHN/pdI+QbVHj5Bc3W8WedS6hQqctEHla4fmj9/CyyVGQ4HE3mV2/lPfty/p169AHRgxPRM2TefMpN4Ig7qzAthet5kJJMHdGYSgkqb7QEDTuVC7y80pPVA3woGLo3UmOyQ9EZhQWB3ewRDrxmVV4WTNPVFWzCLXRZVOdt0Rad0GhryOy26TiNXTGGut/icLmh02Bwieom6ZFeu0Wvpaoco9ip/iStcQvGaesWuAJiN16LhnEhWApV3RUH4XT+JcuuM+NSuioTCo1Gu0umPLWrsY7PKTcrZw8M1FMV4JafwyI81zVKOndUPM4EN6dVuAAAAsEC6Epes2rh0j3crbZSmpAkmAEjjKzas5CYSygXQUCYEjIwsuqqq7plV06kG6lVyzOdBkGFRtc61lnqO3CWnV5mwchLUPRArjKQ3RmcKIK3CbFKDFtk7rdlW/uooOdFgqNO41ajibBphXESJF+ixahrWEv5nMOTymPko3HSZAxgrRofZ11I7THwXB0upcaL6oe9/K4NbTiSepk9vjZdnh3PUqMrFpaxpmCIlVOp6ejUlVtqB7Q5twU2Vp5sR7G1G8rhKwiWnlORY+S3grFqBGodG9/v3LUA/KZXknabTnidbmqBoDpknr+69JrtWzR6YvcZJ/CCcryOoa+s5tZwDSXFzjJM+Q9ytmrzcdTiLGHSmIAAsZXGpvdRfTLDcm11C9xLmUw7kOG8rhPe6lJvNqKTSYLXXB7rnecdJ1r0VbUGnpS82JZjxXJ4JSLKbg6we50HrC213+sFQHH4RHZYxVZp9HSaTNRrnnlG0n9k5mzE3LrraRlOnUNWu5rKbbyTGFi4rxsVyaembDMF7hcrl19TUrmajvZGxNgsdSs0GG3PVdeecY671Y+pu4wT8VQ+sTZth0nKV7uY3v3VZOey25lmXmbeKYu2FwVUDBk+9EXQNMiCr+Ha2pw/WMrsuB+Js/iB2WfxQIm2OhT7CXK+mafUU9Tp2VqZDmvEiO6SpfuvGcA4wdBX9TXcf6d/wD+BXsw4PaC1wIOCD1XG849PPUsYa7JBIysNSxvZdWqxYKzL2UVzdVpGVjzYI6Fcx7H0qhDgLWC7pbPYqHTUq0NeyT1RHFFcktBP4f1/e6VtUuDiLy7C9EeDaarSIIIP+Q3+/JeXe80qz2N/K4tEjokmp1cbxXGnpGbvcIAC0cO45qNJDHONWkPyuNx4fZC4/MSZJknupzRfddeecceute80XFdJrAAypyVD+R9j9+a11DFNx6Ar52ysWm2y7Og45Up0zRrO9ZTIgEm7ZTEHgAnXjtTP6L07RZeZ4A2OIOBsRSPzC9MzCUOMKZUU3QeW1HtekBjeu34EL04/EvMD2uPjvqPkV6cfiQMFCiECg5vHTHDH93N+YWf0ebGmru6vj3AK70gMcPjq8fBV+j9tDUPWofkE/D9dQZR2QCKgiimVEEKihQKCFTZQ4QKCuramT0XC4G3m4nSJvAJPuXa1Z5dNUd0YfkVyvR5s8QJIxTPzCD0+yG6JwgFGoikQJOAjlZ9dUFLTOLjA8UPtYtbqmmXOMUx8VwdVXdVfzGwOyOs1fr32sNgsz3wO+65W69PPOEe69rd1W1vNLjkKPkC+6I9ltjKqs9cTY7rKfxAATOVpquBmdsLKXTUABwukcugInUQLXXq+Hsii09QvKC1cHEL1eheDQbGCFOkjWLK1lS11S49PcgHQfqsNRe4hwgG6rDGNvA9ygdN91VWLgAQCQD7QCC9o5vwjCWq3Yi6DNc2Q1tJwHWFZTd67UtZGbntCpfTfoaPLTa0/wDJaiZJUoN5afMclSbTsVtxAlIcpilKAGyB7IlA2QAqZUKmEEUU8UCghUKKHwQQoIlRADlTsjuh5IIhhQooAhCMIFBCgUfFAIIphRA5QQoGyJKGdkEPZA90UOiBdVqDWqF5EU2GGXyfswvM62tzVOYgOJOV3OIVBQ56bSIptiY/MZ3+7rzldxJBABjbxsP1VUrXFtOSbkTPS31ssb3AVGAyTPMe0g/xstNRwDw3JPtGRn7AWN/tGoXC5zHb7hBs0j5oS60C3nH6lWUrvBm3Ses/RVU3A0qgbYB7W2HQiflCuYYbJtLref7iEFwF5dkER3z9VlpAl1dpmBGB0j6LS8gEwb7eU/oFRT9mvVbFj7V+/wDCKqEgVDEQDB8P2Ter9ZRgjrjbKAbLnAmARiekfVW0xGmO09e37ojHUp82kDcljr2WakAXlp3tcroNbao0WBHylYXS1xcBBYcRkFQUxyGCJ5fv5BIXl7iTnYla6rGktcLgiPvzCyFnLUgiCTBj4fNVDNH4dvZz5lXERTa4RYwZSFvtX6dfvdWmXMIPScYP2EIUENfAsD2XY4Y+CWHAuPP91xfxEECfLr/C6uhcW1mgYNr/AH2WOnTl3mGQCDIV7TKzsEXGFa0zYbLDS8DoiR5qtrjEEpiYFyophYWwjzDcrnazXPpAijSdVIyZsFzXa3X1vwsYwdOZVqc671TUU6Y9pwHZVu1dBune9tQxF5EQvPubrXmS5gJ81n4pUfSo0aH+Ql7p/FnbwSReufHnWFhDiWtwDI+/it7Tz0J3F/d+y5tL2agB9wXSoGGuabHuusuV5/sK2+PmndbGUA3lcRkA5BRcYXrnx5/0LjOUebY2CTmk9PBMCDjKqIT5ISpjNioSooDM9UcXQ3uoLqAp2eCTIsnBsqFcfj3RaYylda4MQhKirC6MmPEqxjuZsb7KgmRCNN8OiUFoMGQYIWkVP7c79VkdZ3Y907qnK0AnOyDpej+k9fx8PqU/WU3N5ySMO7r3LnBogfBeI4LrDpNWCDAd1K9lTDazOcyZXDuZW4V9UE2KQVC4wLk4Vx0rDguHgiykykLXJ3K5N6DW8rZdcqovmQbEK187XWaq9wHUA+5YrcE3wlLomVC6WyFSTNkaLUM4WeoYEkwO6ucVS+4g3BQZ3OLHcwOFe17arZBuNlTUbIVEupulpghBsNkZhV0q7aog2duDunP4dvJAr3gDCy1ajyP7bQT1JTvkHKqL4zZRWN+o1rSYdRHYtP1VAqa7UPYK1BxoPeGF7BmTH3steoqsPs2J2suoHeo0GnaQGFvIHAjGJ+KrpFtLSUdNSZSY0AN67qjXa9tDloMMPdgAYWio/wBdVYynJcfwicLLxLQcnE6LmwQWTMXJH7JWdm5XR4c+rTHtmWnqV0RXaNiPJcqg00hMwFZSrVqxltKKZwXGJ+/BPbF5ldRlVrzAyFm1H+oDv/CDZDg4mCOiNUc55hkbdVqVi858eY9JK7X6qnSkAMbck4JXCZzNBFB1QB/4hy59y6nGqrxxCuAWObb2SOgC5zatKtWhzGUo/wASZt99F1ZKx7qtSa5e9jdibiVZWfNQerBBYbBoFsZITO1nqW89QAg/hDh+L78FgfrHahxJaGg4awQmam469TXF1OGtDSckGVjc4CXONuvVZhVLRBeXDeVKh5iJuBiSrOZGbdR7y+5BDRcBVkQZB8kxPlCQvv27KojjHc/JVHBvfrKjnzjZITP0QQdx70cJR1RJQMLQRfxUOLIAyjgX2QDNjld3gnHf6OmNNqg40x+F4yz9lwz9lAdjI+SlmrLj6IyvR1NPmo1GPBwWmfksuopRgSvDNcWnma8tcMFpgj3K0cR11N0s1Vcn/c8u+ax4On/I9Wabuhgq/T0XFwkQvMUvSTWMAFSnRqRmQQStZ9LHinFPRtD9i6p+ynjV849PrdRQ0OjfWrODQ0WE3cei8CX+trF5EFxLo6Sm1vEdTxKqKmoIMfha3DfD7lVssJ+C3zzjHXWrTYW2whMZwoDBg/NBaYCVGuLTb4oG3cjuoXSJAuMoO1wLWto65oqWDxycx2mP1C9g0QF83puh1t8L2/AdadZouV96lKGkk5G3yhSq6aimFFB5XSHm48D1rvPuJXqG5Xl+F+1xphN5e8/NeoGSlDDChUGFIQcf0jMaSkBvUv5Ap+A24bPV5/RU+kh/s0G9XE+4LTwYRwyn3JPxKfh+twwjsgEVBCiohsghQKJQKCIFEoFFZOJu5dDWj/E/FY/RoTq6zowwD3krTxcxoKneB8Unow29d25LR81fxP13XJY6J3CClwstIBdcr0hqubpQwCzjldhlNzsCB3V3qGG7gHEbkKWEuXXz7+mq8vO9pY0ZJGVVUHMeVg8SQvZ6vQ+uqP5gGMzbdeP19ejptS8UK7KoFvZMwseLvO5WaqeURMx0QLopXOcqp9cVKfM0zGwSudNOAZncLWGqar5noOyoab396d3e6jGGO60xUe2HNcPgu9wutFPkdYjC5Dmgtt+U7ro6N0ARYhS1ZHamQgBJk3IVdJ4e2QZVrbG6yKa+p9TUDSxxB/MBYKN1+mFnPgnYj6q2rT52wBKyark01A1a4BgwBFyVG5n6vr6unRp8zRLnj2QtPCfbqB7jLi3JXnTqBWd6wANeNh0Xc4JVBqOaXSRtOZ/eysY6+PTEQwAKs2EJy7maHDCVy24lSlMbpUUChuiVCgXsVNlCp2QRRRRBECigghUlRQoIgiUPKUEQRUQBDPkiVAgBQwicoIJupHVTwQyghQNsI/ND4IAeyihUxjCI4PEarn1nkuBvczkmP0ELl13BheRtDZG8rXWq89QvJP8Am4+En9lyq75sDJ5pkjr9hGjU6ge5rgDJxJzH8AJKgDSxkSSevUi3vT6VpFX/ABDGgunaRj3qvS/91q/WkH1bXAtJsqjXpz/ZqON5Mtgbif1+KcXa1oiRmD1/dLPLRhogG4HhP8oMPLUkmQSAO8x+qKuyTJvN580p9lriLFw6Y+5QeYdAwYxt9wlmRBxaD99gilI5nl4E2gDpJ/ZXB35SLB8ffvSAgt5yYYDDfFNABjB3PjP1UFTGS8zkiM9VlcJdzHrBjy/QrawyHEYBi58VjAJpucN8ecfRAgHNQYCZgkOP34qoiWgkX/NfcfcLWAP6dzdg6R5z+gWZxB5ptMnP30QLTvTIORgz97WVzWTSm92kYzn9SqqDeY3yRC20gBQDzcATBCUjLpWcxmJgWBGIn6roadsV2Dv9/NZdI0ikHDJERHT9yAtTHAVCReLSOyzWo7THgtF1ax4zOVz6VW1lex42WG25rgFC7mthUsdO6vaJyoiCm0C4ysWp0rCSWDlPUDK6IbKYUgc3Rr24jdPWaHPdyBrAXOJOAP2Xndbqv6zUl4ENa3laCdhP6mV7jXsbT4TrOpoPHjIP6leApj+5BEzm3Vb5Z76t9GxDgZn4/ZXSoGYIvK57McpsBcBbdK6RyixWqxGh/sNndZHVOZ1seCv1ZIptIsDud/vKz02gXxGy9PHWxw6mVaDsPNTFzZK0ycyo511tk2coTeCgMW96mDEz4ID23+aIMbyl+KgMKA57z0VgMiyQRN0wNrWQIc2UFlHXxdL4380U0xjB2SO9kzgpiZzfog4S2JQXc3NTB3CFd0NZ1VNF8eyVa8GoWNaJJMAAZlB0eG6eprdTTo0z7TsmcDqvfaWh/TUBT5i8jcrmej/Bxw6gKlUTqHj2v9o6LtFcO+tbkVuqcuWuHcKCox4sQUSYVL6bah5hIcNwuVakR7YMgwVW6CIe2Z3CnrXsPLUHMOoCY8rhLSo2zOovDSaZDgMDdZi4gwREbQt5tmxS1GsqCKjQ7v0TFlYC6RBKrcY7ytFXRTejUg9H/UfRZKtDU080nEbFgn5KLpXGeyod3UdWgkOsRkH91jr6nlNjA8VFad5FiMLp0tLWq6UVmw4n8u5XA01d9eqGUhznsbDxXsuHgU9MGAzy/fzSROrnxwansuIc0gjIIx71S8NORK9XUo0qwioxrx3Cz/8AStHM+p//ACKuJO/9ed4do3V9aKpaTTpe0TGTsFfqgPV8pMzkzlekZTZTYGU2hrRsBhcPi+m9XVJaIa+/1TF572m4FUpNpPpAj1jTONv5Tub63UOrOwfZb2A/dcSn6ylq6PqyWkvAt3In4LrVdTymBgYAU/G/H3pNa8udSoNMGo68bAXPwELU6o5gAGBbwXN0hOo4lUqu/CxvI3vMEq3impdRoEUxNRx5Wg9T+10F54jNX1VNhqP6NC26cVY5qoAJ/KDhYOGCnpNI0ZcbuccuK0VNexgtnohf8LxPhmn11Jx5RTr/AJajRg914QVW6ZtZ1c81VruUN5dx/C93T1L6pJAscWXzzXE6viNdwuw1HR4SV04uuXcxSXVtXXL3GSd1pDGUmhouTkpmtbRpwFW904XVxKTJAGAgKpDje3RSYzJhVizr3nsgtcdxgqtzpCUPiWlAmDlBCdokqDBnKU9/goLzKAgo4F7FK0yM3RPTogcd1Jt1Sg2k4Rnpv0QGeikzn+EMZQ74PjlASOnySXHgmPuQnzQJM7TPREWuG+8o56hEWQM0HcwOisFm5hIL4Cbx3QPMI+OUotcItsb5QR4lsBUh/K7lNwcwrwOl1VqGSOYWI6IGa6G5u0wvSeiVUjW1qYw6nMeBC8vTfzAzkjp0Xd9EnxxVozzUyPclHtCEDbyTFI8w1x6BZaeZ4LfizD0Dj8CvTjK8xwATxEHYUyV6duUQyBUCmyDhekrr6dv/ACPyW7hVuGUO7Z95K5vpIZ1FAdGH4ldTh1uHacf/AKsW8UP1pCKATKCIFFRAFCoigXxQ3TFDdFc3jbo0YHV4HzVvow2NNWd1qQPcFRx21CmBu+fcCtvo+WUuGesqODWl7jJPSyfifrquFrmAMlWU6IF3XKxOpnXuZ/fFOgLho/E/9vJJxrjLOHs9XS5X13CQP8e5UVs1mu02iaDqKoZOBuV57W+lNbn5dJSa1v8AlUFz5LiV9RW1NU1azy97tyVW8jlVxFmu4nr9WCK+pcWkXa2w+C4Nce0SMLqPIIgZ8Fhr04yIHZaisjHOY6WmRuCtFKuCYIgHMqosOcA4KBEWiOqWLz1Y1OoyZFxsU1OlAjKooVTTMh0dVc7Uk2YM5KxddZYcsc/UhjBJcvQUdHRbpnFzbht3YwqtBpzT0FGq5rQ97hcCZBKu1D3DQ6iRJ5ixoHuUxm9PN6fWVxqnuo1CHbNODH34ru6biHrKbXPpOBP+PUePdZaPA2upy4ubUN+cG4K0aXTarT6j1ddjSHA8lcCxj/IeAVyVnVtfi1PTtl1Cs4noAJ964Ot11XXV+epDQ38LAcBX8Uq062uc6gZYABmRI6eaztAd+IRG6eKzpt0NKjqNOWGRWaZaZ/EPu62aNlTSV2EgPpv3J+HvWfh1CqaodRpMqlty07hdulQGoBa1r9O8mYcLSst2x1dHXFRoBJEbHZaSsmnpRDKjAx43bh3da4ixMrX45FNkD2ROUpQT7KBsocKboIgUVEAhTdRQIIp4qKIB4IqKQgBQymhDZAMKR0RiECgBUUUzbCAFQooRKATGyB7I+KGEEjdAo57ISgCimVPJEeRe6KZAybkRlYWteXSbvmQOv3lbHy6S2YNgBv8AYHZLU5NK1wbBquzvHZG1NUAM9SBJcSXEDrP34KU2tpBjWiADaBjCqZLtbzuPMBJgflmfr3Vj3XveBgLTJq1aDTgTDiCen2ClaS1xpgXF8zcfxCFa9HmiSHfMD9Aqw8BwcTBI9rv9zKg1PdIBB3F1W1/4ibE/DP1SlxJINiMz5KtrjzFovPbMorVblpAugg8xPv8A0lMakMsIJEmTiY+iz6h3IyBEj2R+qbmBMk3GAO38qKtIApwDAaCZ++5VTgAWtDYDWyfEpmOL5Jv0+/ioXXtkmT2iY+Uoqup7NMA5JufCPoqDeQYJBM26fynqv5qjQR7IE3Hj+hVIceWeub9f2RD0hzVBAhrbz3v9Vp1RNLShpEzY36qjSN5qomQD9/IptdVD6gmw2jeZ+qBm1ORjGkzDZ8fuyvpNlsj4rnc0uINwQI+/JdjSM5qc4n9FmtRU/Us05ArPDJwTvC009Q14ljg4HcH6Li8ddOoYwYa28bEyuY1zmO5mEtPUFXx1L3le1pV4yTZbKeoB3XhWa/VUj7NdxHcz81c3i2saf9QGOrR+ingece8bWBvKtFYDdeEbxzWC3MwTvyqupxTWagclSu4NOzbSp4VfOPQekXFmVNOdJQfzFxBqOBxBx715wAtqAi05SU3wZNxh0D76rQWSwltwOhwt5jG6LjFQOFgcrRQ9mpfbKoaOemYABHfH3hW03XEWjr99VK1G145qcATOPv4LK4xYeyR0HgtVOMA2OLZWfVNh3OMO+C3/AC694x/SetK2wsQUoM9vNQWbIt5pOa9/cvS4rPBTmi8pZjCmfooG+4RF0s9VGnqEDz2TTbsVXzdLphhAJk/NTuAlJg2soXT2KKJKBMtugTsDdRpkR1UUAJday9p6K8EDGM1+pbLzek07d1g9GvR1+oqN1WtpxQAlrXfnXuBYQLALl31+RZBQKKRzoXJqFeTMwCqi6TYQeqsLryECRuFmtwJ5rOEqs0ADzUzBTEA2BUHsi9gopC4t9lwjxQcWxcEK3mByJQIabxCoptlpBCrf1BhXvY12Rfr/AAqXMIMh0+IlEUOc82JJ81WWtOWMJ68oVzmuGQCq3Qe3gVVVNEvAAgDoF1NNYFc+m2X2HnC6FMcjbmZyoNAdCZxtIVIM4VjHbHCJYdpkWWXiNH1ulMCS32gPBXOlh5hcKwGRa8oz89vJv5WVWVDcNMkgYH8J9U5pdNrbrp8S0Ab/AH6IgZe0D4rlVWiIMHyR3561boHNpaJjoh75c6epJWZ7v6jXybikIA7n9kz3crWBl2HI6SsZbUp6h9WmbuN5GRb9FGnS1uqbp6Nrk7dVztMKmoqlzqjhObD9ZV7tO+uOZ2RhXaeiGiDYhQa9PzMcAKrnTkGP2XiX0v6etVZkhzhMdCV7Vh5TJv0vheO4m8HiOp5cetfjxK6fzcf6MzyTgqsuhFzjF91UXTjC6uIl0m0FKT7WRdAuvPRK4z3VBcYdJ8lC6bpHmCD+iAPW8qByeuT8UGmQT0CVxS/lvugtZftCgMuk4QnlZbKNOwvndA9h/CkznKHnjujPa6Am4vjohEIfqpgoJKkozPdDxCCZRA6CPFCJxv1Rzn5oGB6pgeuEnb5BNMZQN2/TCk33UyVJg237oGF05bItecqvBkb90eYtuLxlBlINOoQdjI+/Nd30SvximBhrHrkVw1zfWN2sQu/6HUweIVHnLadveEP17AlV6g8tCoejT8irCqNaeXRVz0pu+Sy04Ho6J1xPSkfiQvStXnfRwf8AdVT0Z8yF6FuEQ6BRQKivN+kbp11MdKfzJXa0o5dJQbGKY+S4XpCZ4ge1MfqvQsEUmNGzQqn6cBQKDCKgiiinignVRQqIAUBlEoBFcfj7r0GjfmPuhc3Ua6NLR0LRIbLnickmfkVv4+8NrUybhrCffH0XAoy5zqrvjuT9yqjR6x1M8weWz0P0Smq5zuao4uJ/MTKqdcQcneUuLQYPZUaHYgTbchUufdVtqcruUyZRcZuDI+SCF0O6gpK4lpIFjkIuMXF1bSoVtS0mjRfUjPK2Y9yDCGyO4VZZGMdF1dNwXiFenzU9M8D/AHez81pZ6LcRqfiFNn/J/wBE2GPP8s5HxU5SMfNekb6I6uJdXoDzKb/2R1Gf6qn/APaU2GVV6Pah2pov0NQyWDnpOP5YI/UyunSoudVe1wAaH8wb3/m6ThfAanDdWa9Ssx45C2Gg2mFrpaIavS1m1Kj2B7rlhg/cWWarFreN6XSA06AFeqMwfZb5rzmq1NbXVfWal/MRYNAs3wC7p9FXg+zqmkd2Kup6Mapo/t1aLgNiSJVHCDYNvgpfounU4JxClc6cvA3Y4FYatB9I8tVj2H/Fwj5qo28H1R02tp1CbAwfAr3bKTKlMPgEncL5xSPK5fQuFuJ0TJ3aLeQWaq17GmBEEYPRLcWJmN078pD2UUClKY9kpQQoFEoHsgiindSAgikKIgIJCV1s7Iveym3meQAOpWCvxSg32W3QbmGW802KR1ek0S5wA77rg6vi7203sF5/xC5n/UXOs54A7lRceuGt00wKonwVrKjKgljgR2K8a573N5qZJm8A4U0+rrNM06rmvGb/AF+pTTxezIhA2XL4ZxcVoo6kgVMNPVdaJEi6qEQPgmISlAIURQz4oBjKByj5Id0EzdDdFDGUAPZRRTeyDyj3CkQTJeLX/ZZHaY1HEVjyA4DTc/fj2hStqY/02FxOOQTPmPqqP7z71Her/wBrBM/cKyFrS9zKVOwa3lsZFr+P3us5eyqx5YbtEZxj9Ep07AeZtydnFVWDj6uWkfljER9FUWA81AtGT7V9oH0CpMhjSSQDvOCP5WimQXGQCRsd1ncJDmETF7DEfsZQWCpIk9LiMfcq3TmazZMQQZ69lmpv9sECQTEdZ/YK9sudJMgCAQfD+VFiqo4mm0EyQSSfvunfU5ahcRMm3dVOkiN+X6pHOIAmSRmfd+iK26d8UyTtf3Ja1SA6R2icpaZmmYJg7Hv9ws9V3MSCZn9/rHggFRxDjOwuJQY6WzkZQqXBcCfw4931VbDLYBmfv5Ijdo38oe4CwbvtMfVZ6j+YvJuQmpuimYtPxVbyS57SczE/fVFNSM1Gjqu7oHA0I3HdcCgZcyROy7OheA1zTkXCzWuXG4m/1nEKlwQTy+EfusZsZwtFf26ryAQS4kiN7qt4PMZyT0W58c79VC4hNFvBAdhhHNttkQEzc2QF/FFok5QWYMGCCtGlqcoh1wMjt9/BUuBMECLIMdyPm8dI6qLG93LTqc7bsdnt7krzyu5hcH4feVU15ILCZBxI+/BGm7mBYcj8M/fdZbbKFTpfoIV9dodSImQLye651Jxa+NwumYdSDgJEXjuk9VfsYiIbcT3SAzundaQQZHxVWT+kr1vMsBnBhAm8AyoLeKBMYt5oDvIRwLJAZEEKT70DTOM/NWNPs+O6omTZWNxAv0QB5ggAqA/vKWqbAo0GPr1GUqbZe4wAO6jTTodDqdfXFPTU3VHHMCw8V7Pg/onQ0f8Ad1hbXq7Nj2WrZwLQs4fTGmp3c1s1HD8ziuwuPXVakAWEDARUUNlzUpKR3QpiUpKjULEXCljlAkJZ6LLScgbduUDzHOOyBqOaeoVgcHCQZQVQdzCOcXPVMW9FI2IhUJE5QNk+Ep7YQVuMi4VDo6Qr3X7KtwkyiJQEnxWotgWwq6NO8hXOEC+6KrnYoh8JCYNsDqi0z2lBoY8OEGCj+A2/D8lnaYMdVex82KM2LDdsZC4HENIaFTmaJpu36dl3hawwqnhpJa4AtOQQpTm48wAJvurWsa4WwtnEOHigPW0r0zkT+FY2hwsRbEAI6yr2NApyMlLyweyId7IBMRsUjqrSYmIRQr1TRo1KgbzerYXwN4BP6Lw73lxJcZJuT1P8r3lHkqksddpEHvP7Lw/E9K/Q66tpnmfVuseoOD7iun83P+jO502OB2VfN184ULpv07oEzddHECYylJkWUmL5CAzAGUAJlvcbITYXvhQZIylmG3MdkFjjIFphCxIAv4pXGwB3ymaDFoJKB2n1jrCwVhhu8pZFNsAyTsgJPtGyBgZvjpKM9BjdD9O6kx2QH3SphAdk5pvaAXMc0HEhAotiyhE+CgtlEAuMASdoCCRuj4fBO3T1nfhpvJPRqNSjVogCpSeyf8mkJoSJ3U7gYUmcLWzhmsfpW6ltB/qXHlDyLGTHzt0QZRdEX2t1XZb6J8YOdMB3NRtlaz0P4qcspN8aimwcLG1/BML9lfxHQVuG6s6bUcpeAHS0yLrO2+3jCoVzfVvAAljrQvReiI5dbUaDP9s/MLhlocBzYBm20Lseibp4s8bCifmEo9g5ZeImOHag4/tn4haSFk4q6OG6juz5rDTl+jg/vag9Gt/Vd5pXD9HBfUu/4j5ruNwqhiocIpSoPLcb9vidRozAb7wvTG3kvNcQHPxx42NRg+AXpSlBCKAKKCBFBEoBhSFFEAKEolKTCK856Suc7UCm0SXMDR5k/oFyiQ1oY27Rbx7r1dTgbuJ1H1jVFMWa32eiw1vRLWsvTq0qg6TBVRwJjIhI+pGDA7rbqeEcQ08mppahA3aOaPcuc4ObYggjMj6qgv8AaFshd3hXo7X1tNlSs9tKm9vM0i5P2CvPttciBsF6/wBFNcX6f+nc4TSMgE5BlSjpafgOg0rJ9T65w/NUutOlHJULWgBoGAIj3LQ8vcCQLBVUXQyq82Oyy0YN/tz0SgIl0U2tFpUiBZBCJCqII8FaL5RIsgxaokUXRkiyNFnq6DWmx+qfUNmm7ZMRACBMm2ET3TAQECEFcXUqUmVWctRjXg5DhPzTEQo2+UHB4hwGkZqaVwpEZYTY/Rd/hTg7Q0yP8R8AFyeO6r+m0RaPxPPIO0/sF0uCCOGUu7QfeERrflJlO7KTrCKBSkdkyBQBTdQqHsgGVFEe8IIETZpOIQCYiWmTAQef4pVeHEufHQSuS6rs3dNxqvOpPKbDeeqw06vsgbnvhZbhjWAqEzJ7pHNpky6ADewypVpgbySPkka2RyzfIVgdrRRI5HFrT2x7k73uMTBOxwlYZEOYDGSE4qQIOO6gge8iXXAwTaPdK9ZwbWf1WjAeZqM9l07ryYDTcGZ2nC3cF1v9Jrg1xim/2XXt4+9WJXrCEpsnNxYzPRKVWSzCkonohhAFMYUU8EAQhH9UDlACFCjvm6ERsg8cYFhtgKtzm4IlFzwbC6qI5p27ytMo4NOHR4pHU+dwLrkYcDj7/hI9pFxeFXzEQSTIx5IpiHNdzGxG3Xt7vFO9oeA5gkPBaY2JFvp8FWXzIfcjeM/coNIbJy11iBsD+90FDXcjYFyeu6u09SKkE3Dvl/KWoyHc7SCCbEY+KrBhwe0xB6dEGhwwQIjoUj2SDNh1BVrYqTa4PMB2MfoVGgi0SM3GfvCjRKZLacGxBuI8VTXtUu6xgz4/xC0tbyeyME2IGx/hVapkBpiZkE9MIVSZcYOS29kjJEzaTEx4J3SOR/Sx8lKrIEgQJmB3j6IiU3CSCLEe7KjrEObg/BIyzhPwCtLLEAyR7WM4/lAGiH4iYcCupQfFQEQA4SY3lc2nDmgzBabz0P3C30mk0wRlpO6zWoy62jFQuFjkx28P3WAmHSd8juV3a7RW082BHUYXGeyCCRANjbH2VZU6il7YuMHCgE4sT8Fa0BwjEYJOEpYQ6CIK0yriTjyTMEuj9ExbHtAeIQYPajAQXuFhuq3CCOh2HZWuEttJE3hRwkCRn7/RRQmzHZI9n3T+ic2dzYIPMO8pWyads2jy/ayeLCbxlRVnKC4OBkO+C6GkdzUC0ySMLA2wbvFsffVbdEeWpMyOqy3FFS2c9esKjOT5q+r7JgCBNwqSBzECw6r1c/Hn6+iIPfzQd8eygt1CjjPfvC0yAMiAp26bpR9wiTOQggPvVjTawVeO6YFBKgmmey73odow6pV1tRkil7LJ2cf2XBJkEbHuvd+jemNHhWlokAGtNV3ef2C59303z/272jperpAkQ51yr/BTCJXFopPVA/FMe6qeYuDEKLBdAyYnuq3HlvlZapNR0EwRhNRfzDkcZI6rLRy6VJtIwk5SCQcotcAeU7ops3F42Kg9kyLAoQ5pkfynA5hfKCwO5hbKBbOFW08pgXHRWTObeaAJHKzKVwgSgpIlANTx1U7BEPSN4hWuEqtroCeZF0VVF77IAQexTGzuxUNxKBXWKLTF8EKG7ZGQl7jIQaWOBEHdCvIHMBKqDouNla13O0tN1EpYFfTuZs4RJXCcyDyusRldylDX2MgrHxOhyxWaIEw79PiYVWeq5rmAjJHgVUaIJySr8mQPJQWP4QjSU2indtgOq896X0j/AFOn1EWews/+39nL0jBJgrm+lGn9ZwYvAk0XB3kbH4kFXn1TqbHijawulJjIsdkTnM90hzGy7POJMY3SzBz5KYsgTv8AqgDjBlA2zso4yJlA3MzPigbJk7Kzm5bi7jt0VTTFyJPRWMEmTc7oGaI9pxklODOUgtbJRnreUDZxY9SrdNQqamuyjRbzPeYa0byqQu16IwPSDSzuT8ig7LPRLQ6Smw8S4k2nVN4Dg0fFdri+i4XruG6d2s1YZQpx6usHj2vNeR9Meb/2irhxJAa2AfBdTWn13/8Ab/TuyWOb/wDtELKqNb6OaCto6tfg2s/qHUbvpl0yFr4G/TcH9GHcTdQFas90d+gE7LJ6BvjiOopG4fSW7h2jqcQ9GNdoKJb6xmoc1ocehBQZj6cV/wDx6Gk3xetPGdV/1v0RGt9W1tSnUBLQfw3grnM9C+JO/E+g3xcup/0Srw70W19CtVBe72/7eLRZB5XhPDqnEuIU9PTwbudH4R1XtuJVNPV4DxDSaRsjRsDRHUQVyqfL6L8ANVwjiGrENBy0fsqPQ0+v/wCo6dxcTVpSg5jvSTi7s6+p5ALt+lOt1bdJw3UUNRVptq0/aLHxJsV4+YN9sr1PECNX6D6OsDJ09TlPbIVHK4bRo8U1Fb+v1xpubT5mvqP/ABEbXWBvjPmqx4JgVUaKZm+R9F0PRS/GQ4GAWOzuudRu4AXJXreB+i9I6P1mvDhUfhrXRyonx2je6wcZtwuv3j5hcz0i0DeC6RlTR6/Vse93KGGplPwjhvEOK8KFWvxJxZU/I5k4WcXyWejoijXd1cB7l2W2XM0/B+K8Pp1BpqukqtPtcrw6SuS30vrU3clbQtJBgllTorhLHqyp3XF0/pJSqkNOlrydmAGVrPGdK0f3RWpT/nTKi64tc83HfGu34EL0pzZeWp6mi7jLajqjGsNXmBcYtJXqKdWjVvTq03/8XA/JKGworOUEWSGygGEUqMoD4qIKSghVT74ycJzi5Taan62v1Db3RXQoMFGg1oBlM54jMk7JQ4tdyvIM7rO8eqfLpIO6i4sc1xuCbdQqK2ipai2o01OqDvy3V1LmM3TOr8jS11yN0HD1fo/wqof7bX0XdGO+qz8P4I/h+s/qaNfnpgQQW3v+4XUqVPW1IF5VtR4o6J4GSM+KqOgx7XU2xcG0rKykXM5RaXX8lloa1un0r31D7LG80kYiVQPSfh7dPzmsC8jDWlQdMiakC4Fk5ZZcBvpZomC1Os8nsFU/0xbinoz4uerlNj0YZCjrCF5Sr6X6k2p6akw93SsVT0k4lUxUYzs1gTDY9fqWFzA0GATDimLSf2XhG8R1deq4VtTUeCx4ILrGQf1KzNq1mDlbVeAMAEiVcNfRADF8qFphfPWa3VaeTT1FRhdF2vN8q+nxriTbjV1CB1Mphr3RZZU4N9l5TT+kPEWgl1VtQdHMH6Lpaf0j072tGpY5lQ/iLW2UwbtXo6OpqMfWbzhmGnC6tBop0GgCBGwWCk9uogscHA4IOV0XCBA2UUjilKJsggCEbBE+CCCIKTOFIlBIU7KKeCAgSUmqcW6WoRYhpunAVetvpKgOCEHgNbU567pN+Yqmk/ldJOMBHUyKrzcAHMdVWbmCLnKRr22NdzsIcYJvbb7hI4EZsRgqvTug+0bdJwt7Gf1MEiCMWUvpZ7ZWm0TBGSFDYGSSPFW1KXqz4Kp1zaxU0wttrnpKBfyjmA95SuO2e6QmBBtOFUe24BqH6jhzTUuWnlBnougSuH6JmdJVByHLuFVkpKVGfNAlBCeqE9FFAYygGVN5UUlAFJlRAojwxPf4pC6fAd0OacXHzQcJzaditIYyLYPySOgidxgwgTGfkiHAm1z4IEqCwdsdpx71SxxaYIkdOq0gQD0PQ/e6oc3lmcHHZFOPZBAMsN2j9FTUEXBtsRumpugwcbEJ3WcSLzkEZ93ggr5y0MeBJZkE5n9gtpI9ZTLbSQZjr+4WJzfViRIafZcCbiPuVfT9gU2kwRfOc/opVi97J05IEEEQI6TPySvAcyTkAEgd5RpO5qZYTMGcp6Y5mgnDhET1j9Qo0xhvK4sif1+wmY0OpFhvFwPvv57Kx1MuHM0w5pgnxVTXEYscgzg/YlEZyOV0kTBk36/tdWU5MRct26q17OeHNgEiQD2yPeZ80hawhrmyAdlRCwMfIuxwkSdvv4rbQ5gYBjmgT1KzMd65ppG7h1GcptObOaRBaBefD6rNajbHM0tIMOyFzatM0n8jvaa4ZO66tSDUJEAzJvmVTVoetBYfxD2gev3KzPq2OMQabiCYHWcfYCcn1gvZze6sq0+YmLOYbzvH7Kh8ioYMeG66OX6tIkGYtkQqC0ioAbeGyvbU5xItUG3X3qOYHCW7Y7IotM03TeBIUEmkIEkW9ylC4uIticQiwQXNM3ugZrZa6MZgfsoRLbHOL+P0T0zLeY4Ij4hLHLE2I+p+qjR2/hN8XErXp3RUG0/GVkYeV0Ynp5/SFfpz/cEY+f2FitRZq2+1YTP3+qxuuZIjpAXTrN5uQkwTjoY/mfFYH0y0XaQRlp7L0fzvpx7nsgMjOEHKNyoeuAurmWYU/XohM4+IRmO6CIjteEvn8URYZlFWU2l1QMAubDzX1TRURTAgANY0U2jsIXzfgNL1/G9IwiR6wH3XX0zTHm5niwJgW6Lj/RuL+YB3LuoRKjmg52UNsxOy5qV7gGkk2CwvqPc8xYbLXVuIWRzYMhZrUACbkXVVYFjhUbkfFXD2vZwR1VbxPsm57oq+RVpB7TM9FU/HgqtE/lqPpHH4hO33Kvc2CRkFA9N3rGQYBGFBIMEqljiyplaSZHMLyoIR5SoDBgqTIvYoG3cbSgcXxYIEE5Qa5Nk2uiqnNgyBfxRFgi4Qb3KEztCAtEmU5sEotmyBPXZADcbWRbcfJK0ySnaL9UEiDfBSm1lYRPklIm+4QIDGUzXcpB2wUpEZyoLgg7IDU/tVQ8Xa7KvqMbWpOYcOEKumBUp8jrwm/BTbBs1wH370ZrhAOB5XCHAwUS1X65nJrHjAd7Xv/cKme8o6T4jbG4Vtei3U6WpRcQBUaWm2J+5VMybWWik6QAor5jVY+nVex4h7HFptghVm3Zek9KuFVmcQdqaDC+nWHM4DYjK82QQYIgjYjC7c3XDqYXyQxhH4IGy0yUmfDCA7om2Uu/VA7bmfim5pENMDczlIDNiITC2LQgcQLC8J5vEJB2RB6eSB5kLTw7WP4frqOqYJNN0x1WWY+ik7IPeamr6OcdLNXqdV6mqGwWl/KfiunSo8Id6PPotres0DPxP5pjfK+YrXT4nrKWhfomV3N07/AMTIF5hTDXrWcY9H+C0ar+GA1q7hFgfiTgKj0Vr1KnC+LkVC2pHPIOCea68fnKIdAtIByJTBtdxbiFQe1rtQZ/8A1hXc9EeKMo19V/X6sCk5kxWfk9pXlxbxUxjHgmDocc4o/i3EX1zIpj2abT+Vv3da/RTiVDhvEqlXU1eSm6mWzyz06LiTe0Qh8+ioeq4OrVHN/CXEt8CT+i61Li1FnozV4aWVDWfU5g4CwwuLPSyk9bhBdQqeqrMeWyGuDi0jMLpa7iGj13E36l+jeymWBop03gQR5LkTGTKZhuCbINlNzDqeamwsaXWaTJHnb5L6pSvTE5uvlehYXaqm0CZcAvovGNcOHcIq6gH2iIYDuThGenjPS3iH9bxRzGGadH2B3K9h6MU/V8A0jTktn4lfOKbDXry6SAZcesr6jwhvLw3Tj/8AVt+Sv4laK55aFQ9GlfKnNDqnMRMm6+o693JoK7ulM/JfMTkdVCO/6NUx/wBUpOGzSfCxXuItBuvH+irJ4g4/40/mQvYbpWnk/TylSGi0zgxgeahEgdl4rS0+avAEEL2fp672NI3u8rg+jvDHcQ1jWtkNBPO7oBH6mEGrh2h4hq38ulfWAGXB5AC9LpuB6ym2a3FKpPRrQfmuxQoUtLRbSotDWNsAFaDKg5L+Gapo/taxrj/+sp/QhcjX8R4nwozqtAyrT2qU3wP2XrYVdWkyrTcyo0Oa4QQRlE2vI0vSmg61TSVmdYIK1N49oHGHOqMP+5h3XI9IeEf9P1HNTn1L7t7dkPRupRdxem2uxrw8cgDgmLtd0cS0T8ammD0cY+a6Ohq0QyRUYS7uhr9Dw6npqtevo6BDGyfYF14SpVIf7JjwKmLK+h1CKg5WvgdUaYfSPK+XsOD0XgKPE9ZQvT1LxGxMro0PSrW0rVm06o6RCmVrXr6p9UQ4XYVz6tXnqHlsOkrkD0so1Dy1KVSkD0MhWt45w17pNdrT3BCZR0aLYcq+KVhT0rnEwBeew/hNpa1Gu3npVWvB3aZXnPSvih9YdDRMkt9sjYH9kHDq6/V6tpbWr1HB1i2YF/Dx7qASL48FnpEet5QZIuSFqEkWuR2WkMWxhFont5Jote4HZDyjogBbt1QNuyJvv8VGsL3crQSTsAgr5yyoC0wR26+KaQDyiY8VrbomUx6yu8ADafv5K1takIFOi6DgxE+/6LN6anLC5jhEtgHZxiPeoWFreYNJb1GPguq01Ko5RQkDYPH7Kurp2tJcWOpg9sffip5Hi5zLZET3QiWgxPKbwVoqM5Wkg87Tgx0R4dSZV1RbUIFPLiTFgtMur6L06lI+tJIY44mxXrn3815V3FuH0qjKNPUMtaGgwF6sCaTHAyCLKKpKWE7hBSEKCIQoogmeymFCp4oqQoO6m8oi5wgLRJxKr1rT/SVABMC6xcZqVGOY1rnBhGxysdGq8/8AmcJ2JRqRlqPZRpQ54DXC9PlkQfvqvOVqRpVyHN5Y26L1LadKqGvLIcDk7R+4lYuNaT1tSjUYLzyuI3lc56rt17jiU2EkkC267WgpEUwXCPFaaejoUqDWhoJG5G6dr6bRBIAGQlrMjLqdOSSW3By1cyvSIM8sFds1aLncoe2T3VOp0/raZDDcYUV5+pIsYsq+aRGSuxU4a/UwaY5ahFwQt3DPRwtcH62CB+ULpHPr02+jVD1XDectgvM+MLqkoBrWtDWtgCwEYU8VWAJlLhMeiXCCFAooeCCFDwUwh47ICc3Q8Aoog+ff1LnGXQ6OowmDmP3LT3WH1kdJTiqCImAtMtThAk3H+QVTgctNx1RZV5TIsT0TQ1+PZJ7IFpaibPMR+qd7QW9ZwQs9WkWOk4O8dUaWoNM8lS4GJ2QJVDqTr3ad1ZSqc8NBuMK57JBAEg7TlZGtNLUNAuCc+5FaQ2SSPaa4w5p3j77dJS3DmgSQLR0ifr7kW1BTeHAyHbTZF4bzufTuJnlnBMfCDHwUWLGvh4gZF46j9rq6mYL2YIJi+VnefZPL7jt94VrY5gSbmJMZn+VGhfdxLQCHD7+izvMOMDmiPP7hXMM0wcXEElV1T7RAGWwPL7hQPTv7OQfazuI+YKqcOWoQTIJjz/i6vo3iJkHMdP2MpNSJlxFniWycEfsqKh7FQOGW3xn7K2AAVucQQ8RPj/P6rIQ1waW3Jx4rSxw9TLRZsEeQ+oUVop3qkEAAQ03zMfqmc7leHdbSRmVWyfWnlOYPx/ZNXAiRgH2fvwustKdbRAqtIsC4R5z+65LxDjNiDBt97LuVvb0uYIsCDj7K41dsHnIjmALrbnPxC3y59FYJcRMSnYTMGzgblJTcGua4iY/EJ+9lorsHOC2/MM9VUhG2dzCwJ/kJnjlcHETGUgk5w7r2/eyvb/cbymzvHP387ooUx7VRp3EiR1+4TFvPSDgIIzKraS0e1Ys+RP1CtaILgDAcPooqsOiOa/L1OPsFXNPLUBEAG0A4VD28roN53jP3lWAyQBm2+fuFmrHYotZVpcrrweqzVaDqBAeOekTAcDcfVSg+KczfK2U6ralPlqCZtBuDM/p5qc9WNWa5LqJnmb7QB2Gfv+FRjGy6uo0nK4Pon2v8T5dMiPFY3hhMOHK4bxmF6ee9cOucZSEtxkRPVWVQWHlLSCe/0hVHqLrbA+AREbgnuClnrZHGP4Qeh9D9OavEaleLUWfE2X0CkwsptbawXlfQjT8vD61aC7nqRHXlherpvFQEi0Wt4fuuPX1uGa6bGxGVHAHKUtcHAi5KaQc2KwrPUcQYEgDBSRzXFo2T1a7QSOUmN4VVN8GRg/BZahH3MRBG6DjzCHZGCrarYEgAg4KpmBGVFZp5NYwk2Mg+YP6ra72gCCsOpEOY4WhwJPgVtYZbBQI4QZV1F0iNlS62U1I3gWVGkCfEbpXfJMBIkWlA2tlQKTGBMItv2Kkdbd0hdy73QPnAlDBlM0yJFigR1t2QTGcFI4wDCfPdVVTDTFigDHe0rcXCysMXC080xvKC1twgbX2CDbJrHKKRwm+5SxFz705thCJHdAtN3LVvg5Wh7OZjm/5BZX9SPAq9j+anfKJY53EfaFGqMObCyCwhbtYObTu6MfzeR/lYPFRqT0BzIVtJ0Ko3vsix0FFXayl6/SmPxM9pef1XDtNqRNSk0n/ICD8F6Wk6YlcrXs9RqCAIY6480X08xqeAPb7VCpI2a8Lm1OH6qkYdRcY3F/kvXPqDM23XP12qZRpOe42GO63Oqz1xHlqrH0zyuEE3goN94RqVDVqOe7Lj7lAuscBBaMyE3sZk+5JKnkEFnMwYBPiUQ+TAEBVjyTTHkgYHzKPwSDNkQeo7WQWZU8UkyLFSZygslSYST5KA9EFgNu6mbzEJR0PwRmEBm3QqT0shKBsLBAZhAZAAmcAKC5znErs8M4U6pT9dWJpUyLuIv5fxCluLJrLpuGvrOhz4OeUC4nr0t3xhdShwFhEOfUM+Fvgt1JgZT5KNIUqQ/M93x3+MFN60sIAeXE9s+5cb3XWcBwvgzaXEqby4kNPMZA28Fr9Jg7iVOnR09RjaLN3A+0eyqFWpu4AHYmPlKJEQ6oCYwJx8lZ2l4cHT6CpQqEuHNGCB4r6Nw9vLoaAIiKbfkvLF4IncZHRd3QcY01ZraRJZUFuV2/gtzrXPrjGniwc7heoaxpc4sIAAyvnT6FSnUh9NzCMhzY+a+oNcHCRcFBzWuEOAI7hb1h5j0Tb/ANxXd0aB716gGSqqdCjRcXU6TGF2S1sSnblRY8d6ePnVaZnRhK6voZpBQ4MKpEOrOLv0XD9OH83GKbOlID3kr2XDqP8AT8O09IQOSm0H3Ifq/JWLiPFtJwxoOpqQ52GtEkrc25nZfMfSTVu1PGNS4mQ15Y3sAi177h/G9FxI8lCoQ/8AxcIK6K+YcMe/T1KVZhhzXSCDmF9Na6aYcNwjLDxvRjW8MrU49po5mnoQvnTKztNqWVWWcxwcD4L6r+IQd18p4qw0tdWpNEkVHNAHiUi49f6S8TbU0GnpUT/rgVD2Gy8i59/HsrtSeUNpB3NyNDJnp+90tNrS3mdYDqEUktAk2AVL6gmG7o16zG+ywkjrKzFxcbW6Rsgd2JOUpdAnE/FQO5m3OPikN7TA8FRbQr1aDi6jVfTPVroVNWtVr1XvqOL3vPtOJz9hWUtNX1DSKNN1QjPKMT/CuZw7XCw0tQE9R9UFGnZ6skkyT0WgvAbLcnuiOG69rva0tQzjlEz7le3g3EXY0lTtzCPmno9s3rbA3lH1ki1yVvZ6N8SeySymwjZ78+5I7hVbSvDdZytm8NdJMLNqyK9Lp31r/hZ1jP3hdFop0By02gHckqsP5RAgAbBKakicE7ThYt11kkWO5CZLQ5w3Jx7/AOFQ2m9zi9ziZ3A+/vChcRbY7pnVoNxAHQrKqgypTBdzQB+Ubq2nrKrAOa7ALgjZAVQ67sARbf7Kcta+mLQDkRmPuUQ4fSrwaZLHkXaMFYtXw99WmfViHjLZzCctLXAtkAHbdaf6htU8j7PG8q6WOHRollcCo3leDcEY96+t0gH6WmRaWg/AL52+Kjgyu32h+FwK9O3W+kFGmw09Bp9RRgcpY+DFu63LrnZjrvpwqi1cbUekut0jebXcGq0mf5A2VdL0x4fUMOpVmnoQmJrtlvvQwsDfSHh1TFRzZ6tKvZxTQv8Aw6hk9yorR4qfPqpTqU69qL2vPRpmFpZpovUMdggzxOFayi4tJiOid5YywbH+6VT68g8rj4GUVRrdO2vRhwJLdwbrlikwH2KjiBkOH8LttPOCDkLla2j/AE9fmA/tvNuxU61vhUQ0G4mMJD7RMiUHOg3wpK5ug8oObLJqdLzHmpugjfqtRcN0rqoGBJQc12nq1LODQBkgZ96uZRdSokMME4KvpvL6jxUIaR+VaKNH19UMBtuqfIv4PpjSoGpUJc535it5vlAANaGtEAYCJt2W3G3SmxQlAmED0wqiFCVDm6UlA0oIKeCCKIEwpPVASogpKD5nUpcpkhwnEiJ96rLSDbyndaG6qo2xMjcFMK1N4h9MSdwI+S2yyh7hn3gK1lYgwZIVhpUX3p1C2dnDPyVbtNUabN5h1aZ+/coL2VmuHKbzsQlq6fmBdTMx+WbrKZGRj4KynWLSLmOiB6Goc32HbWEjKve0VG+zYnEH7+qqcKeoFzyv2cAgxzqTgyoI6HqgVsH+24xBtI6/wg/nouDmGC3BnH3PirntA/uAS4YP6qtkOgOcBPU596K0CoHfhbyuEjlODHSff8UanslpbcHed1lLCKrgADJkAHP2CtFOrMscZBwXCZhZsalFhgFp8Qn5ZBcTBGDP30VUgVOR3MwjzB+W/cq0fgJnH38yo0am6HOcdojzn6JtQQWPa6DDpaR99AkouiWnJGPBNXgFgN56d0GZogcuSMX++i0sMtgGzug++qykw4RFs2V7H8tT2bAACfH91Ua2O5eVxMeyNsZ+iDnTYHf5D9lQXAVGtGAi181OY39rM9f2KzWmgGdKdznOVzdU2wAEg7Hb7ldGiZp3uOiyVgCJcZabEj5pynTngQ4gyPEYWumeegGkS5hnxH2FnqsLHXs7EDf7F1ZReab2uBkdOsLdYgvb7UAwHHbY2/S6DHFsAmIvlaHsApkNu0XBO0fsY8VSRMWiduiirbPIe0ZEEDzUYJPKTm/hEfT9VW0+rdJuBlXFs3btcWwf4soovbz05I9pp2H3/CrAJEAwRkdZ394VzXSL3IyECxoMAyMROfuY+CirqFRoaC+4Pb6K7/Tktu07g4WEhzWkh2DKspakObyVDyuyHA4mP53UxrW+nqWlvte0BiRj796WqxtaTRdDt2zZ3u+5ysJqQ4wCDvBs6P1TtPMOam6SOgSbC+1bwGkseCAfy9O4/gBZ3t5TB26b/fitznjUMuIqNvY5+x2WasCGtMWNjIwR+w8F3561x65U47xlDJg5+ahsYG3dA3II3yIXRh9L9GKMejWmFN3IXNJJjMkrq0m+qpH1ZLgDHtHouV6MCo70a0w54MET0gldikz1VENNyuN+tkbXa955pZAw4W96ZxBbJNhuCiGDlgCPEZVFShTN2TTJ3aVmrBBa6xMg79VXUpctx5EKtzajLjlqg9LOCjdTy2BM/wCLxBWGllOpPsPwd1W9vK6HDG6YPp1fwnkduDumc0uZDhcfFBi1Qmk4i/RX0XSObrf3quqJpkG4IQ0jubT0yc8sHyt+iC94i5VbXcrp6K03b3CzusVR0KdQOAj5pyJwsNJ8FbKbwR1IUCuBBukgG5VtQz7PXshAGLIEGZAjzT5FrnuEhEHqEwtnPRBAbYVGoOwC0C6y6lAjBZXUzLY6KptmjumpmDHVUXtdJvaUxMY2VTXbHCYmQoLA6VIh2LbKkOgwVY10hFF4+KVlt4j4qyeYd0htvBGyDJUIdTqMJiWkZyW/ssGPJLxaq+i+kGuIDtUwGBkO/dO+xWWgJnCGCgTHZAm6qtVF+xS8Rof1GkJH4mXHdV03Rha2ukQbzkKDyb6oDZK87xTVGtW5GmWt+a7XHGO0lWuxpDQ32mzuD0XmDe5uV14jH9L+BhODA6+KUXsco48V0cTcwNiIQ7SofBBAfmpMYQ8UEDSjPW6WVEDzHdSZ7wl8Uw73QEFEIC3cbIjPUeCBmnsmmMYSA9fknAkwTB7oIT0F1PET2KhtY5GQtug07ajhUqMsDYE2djqpbiya28H0HtNr1pifZZP4p3K755QJqOB6CVi0o5hzTLf/ANr9lc58HqTsNvv3rj1dduZhyXVCCBBwBCR1ItAiJOwOff3TB3LYXcbePu+9knNI5ZkneMx+n8BYaIKwaQAJ6mLNz9PFXUtSTLmtlg/yH4o/f9lUaYqO5W3aPxEDM/wo5vIA1kSTAE4VRogVBzN9lwy0BVhzSeVzASMkgSs7avqyJcJO8z0+/ktb2CswuLoqDeI5o/dUdThHFBS/sV3w38riceK74cHCQZC8NPM0gyCO+ERqtSKfq6derSI/A4Oz2XSdOXXH+PckSlFly/R6vqa/D+fVVHVHF5hxEG0LrFbc3z30rd6z0ie3McjV9AHs0wOgXgdfGo9L4Nwa7G+6F74qk+mbYEr5HrXes1VVxuXPcZ8SV9X1D/VaSs/HKwu9wXySpeoDmVItdXRsJp02i5Nl9JDeWm1o2/ReA4YydZpWnBewe8hfQHYuhPoswvnFfTVdX6Rap1Ck6qaVR74aMEG3xX0YWEleV9HXt0jNbxCqPa1FZ3IJyASoOM3g/EXU31jo6pDDdvLc+S5mtGqYeWtRfRH+JaQvdnjVYv5m6ckKwcW09Ucuo0rgDmRIU1rHzTlJzITABvdfRH8G4JxEF1OkKbutM8pXPrehlKoeahqntbsHsv8AorqY8XYGRdVwZgme67+o9HKjKvJT1VB8f5SCrOH+j3/ec1aqypTYcNH4iFdMX8Fo/wBPpabXMLXO9p0jMrt0NP6z2nWAWgUKDYc42GwWbWaqWllKw6rKmpamm3XNo02ggZK216oJgESuHpKZFcPJxuuiXy6fkgXVaxml0VSrUghm057e+y8hV1b61V9aoZe69vvtC2ekWsFTVjTsMso3d3cf2K4/NJDTuevRRqNAqcxAnF3ffwTGpJmcYWYPgEjJQDpIATFbG1IyJJUceaLY3VLHSwnYnqoXQYHmoq7l9mwkn4T+ydpIgG+whVF0GBt1Tl7Wt9rJ2nKg0PeCz2buOLLKWBmD7QvnCJqw69iegRnmBBFjkqKZj/W04dkXaSV6L0S4g8vdoqjpbHNT7Ly7zBbNo6HK36GtU02so16QkgzHX7wtcs9R6z0qeGej+pn8wDfiF8yp0+auACvoXprWDOEMYRPrKnyBXhNKya/MLx1XRybGUoC3cP4bW1tQNY2GD8TiMJuF6B+v1HI0Q0fiML2Wn0zNJRFOkIA+Kil0GjocOoBlNoLjl0XK0OqTvJVTpNyqnOgxMFRTVX/HKzVD08k1V5j5qtp5m3yirtO/mEjIsra9JtWmWvEg5WAvfQqcwEg5HVXjiFKPakeIQcvWad9CzrsP4XBZm1I9k5GCuvU12nqNLQOYHIIlc2ppA9xdReGNP5XCY9yxeW51/qkvIGJVTqtRt2taeoJUc9wqGi2DUBh3QQtrNHzBnrjE7AYU8WvKRipuOrqBjaRaR+YGYXZoNbp2BrbkZJ3RDGUmclMQBsliSJwFucs9da1k7jdBzlh1D+K0qn9nQitRIkODrmVnq8Wr6a+r0FakDvCvjXPY6hulN1ymekGjcYdztPdqvZxbRPxWaJ6iPmpi63JT8FSzV6epdtZh8HK3nacOB80PSYUnopE4SkxmyAqITeFJlAcKIIoPm5bNolI5sY8p2WktkWglIWyZFvFbZUXFifNFtRzcEiO6dzOgz2SubGLqCz14fao0O7kYQNKk69NxaTibhVG3ZQEg2MeSAvpPpjmIkbkHCZlQVByPEjrOE9OrBAmO5Vj6TKolsNJ/M0ZQVtfyO5T7QODFiq6o9W6QPZdmfvoo9rmey4SNnJmH1jeVxgjogDXiBNnDFk7YdLcE7dPv5qiIJa4SRm6jXcp5SfP3IrU7+5SAN3MGZ+9rJqLyQWkwDYz5INM6d7jeYafK/wCiVtjDsncbxv8ABZai1xio2oBDT7IHT7CesZEg4Hu+4lI+7ADaM2wTH6BFh5qYaRcWP34KNKans0yAbm6VlSKQIAJbt1VpZ7PKbflnwx8FlJLDJwTjoqjTUd7QcDk5lGm6eYG+4nt+xVQPMyMRgIU6ha8E+aiulSMgxcbKlzoNjB+eE9CzoNxmZylrsIF8T7ln9VTVo89OWXLRYdR0WZljykzN2z8vgtjXRg5xI8f1VeooczeemQCLxGfctsWH0zw72MEdT9/ylqjlqcgkTdpJ+/BUNqcw525GT1lbIGpphpjny0ofVIaHNdbG0YI/lRjgCGuwcHp9z+qZgcbOs8YIOY/iEj83tNxbCKuFjBuRnuPsp3NkQDE4IOFnY/ldyusR+FyvZdsNv08vuVlRa71gIMB3YdFke3ldDYnoe61E8pDgL9esff0VVdrT7RwRJg3He/7d0hVXrJHtAwc9k7X+rcHAz1IVYa4kNEkHED78PBM1hdTIgwM26qkaXu5age0xF7d4/lNqGh1MkWBMYxEffhaFXBNIAwY7+P6K5zeanyuMgi98QB+gV5+l+MNQEPIIg72S7x03TOPtEnfaUrfad0ld/wAcX1H0cp+r4Bo2EX5J8JJXUqWAABPgs/C6fquH6anu2k35LQ90OAiVxrQE8rLyfJZKhDtyI7LWXezJB8FiLvbtMHqFmtRne1zTLXET3TMe2qOSqAe5CtqstPusszmzce5RT1aDqd2OkDEnHmpS1JaeV82z2T0qgI5XXGx6IVqQNjjZw2UDVAHN5m3B2Gyz6QxS5QfwucPj+6Vr3UncrsHcfmR0wANUAyC+fCQP1CDX+qpqCLq5okXSVO6oqaYV9N0EEWIWfBTg7jCDaz2jzE5UNjMyeqqovmxP7q8gBsjKgW5xbugLWye6a5vhQidkBF8XKy6q3ZaN5Cp1TfYk3hBVhoQa6DKDsItHsyfJUWzumyFW24B6pxiyBHGHJ2uhVVDBlRrowg0h0C26SoZEi5QDrKOuJUVxuI+0YImKjHYxDvorXib9VRxX2Hk/7eb3EK4e00EbqVqK3GMIYvlF3dJMYwoqxljIstLHT5LHgWV1J2xOUHJ9J9AdVSbUbUDXAXBOYXhu/VfQPSElvCXvbcscD5FeAcPasInZdf5uf9BAnFu6PY569UW3CBEiDkLo5IRCUjqITB0WcjAOMdkCeKmUxEJcIIpjKincIDHQKBAd0UBlMOqETuiEDCyZt/0SzGE7TNpjqSEBa1znBokk7FdSi2D6sfgbZ339nos2iaPaeJAbYSckrX/pU42HTcn+Fz6rpxHQZVimALDERd0fL4dFeyR7RHtAWAOJ/W/uWPTSG87hLzZonH38la90+wLgGP8AkfswsOi7mjcGd9h+yQVHVHFrRA3KqLi6GtI5Rk9Y/e3RXMcxjSDAi99vvKzgtdUDGyZgYA3n+VW15d+ISTYiOu33sqb1DzuMAXAO6cNnJ5WC0dfs/RFUPaatZrjembAtOSJ6eEbZstVOuA0HAOPP9lTzAuJI9nb78kryXPtaMmfvf4Ko3uaarQ8ABze3j1Weo6mJDjBdkn7/AFQ0tch4YRIOZ2VuqZB5QBBxIyg9D6N6r1uldQfHrKZkn/IFdpeI4RqP6DiFNxP9t1jJ/CDH8r22Au0ux5+5lfO+ePScPdtqrnwcvoeQCF8s1FY/19WqLTVL/ivp+krCvpadUWD2g+9avxIq4iCeF6oNuTSeI8QV8tc2KgJX1wtBBBuDZeL4n6K6r+oc/RhtSmTIbMESoE4IwVuK6ZowHc3uuvbOMmFw/R7g9XQzX1fKKpHKGg4XcFyixXqH+r01V5MBjC6fAFcThOmbU0Wmc4AsFNpg97/MrZ6TakaXgepdMOe31Y8TZZeCP9ZwXSkGJpgW7WUqx1f6bmInlLegCq1tTQ8Pomrq3MY3uM+C4vGPSBvCx6umfW6g/hZOPFeO1XEdXq65rV6pqvPXbwUkXXotT6R03V+bQcNbA/8AJWcRPkFVV9JeMOBFFulpE7tYf1Xn21q1VwkwBundVe72GuJAySVcTWrXanVa+rTq6l7n1WiA5ogDw9662i4npaNMUKbyCzPslczhmgra3UsoU3Oe43kmzR1X0Hh3DNPoKPJTYC4/ieRdyeh5g8X0R/Fq6YP/ACwmZr9BUv8A1lARsXgLra70V4Zra5qupvpvJkmmYlc/iPolwvS8Pr12msHMYSJfuirtN6vUuLNNVp1XASQxwMJdfUdoNLUqvEFowdz/ACV4/TMr6Orz6Wu6k8iCWmJHkpqatarUArVH1HHd7iVKRW57nPLnHmcfacepP7oH8RjAsCoDBLuqUf6ck5z3UbQkEwLwoLN5jae6WZBJGbAInYEzHdVFrHQ0fJRrodcSI3Vf5iMxZEPiQcAKB21OeoTkDacq0OLndT1KopCGiRE5v9/VX0adTUODKLCesWClahg8NsBJ6wow1a1TkpNLz2GF19JwVkA1zzRlosF16FClp2BtNjWgbALHk1ji6fhFQ+1WMT3uurR0dDT0+d9Pmaz2iCcx/C0zOyTWO5eHalxtFJ5npYpvtbPThcc4u7jHqmigKVOnNpmZWHSaYB0NF3dT1VlNgIkXnutuhpgauhaxqNkea7PO9VwnQt0GkDTBqOu4jdanXuU8wMqt5yFFVudBsqnuDriAeiZ575WV7i12YBwUUXOmQbT+iFOyX8T5FuqZgkILHNa4QVnfQ5TIuNwtJbNwbqN6G/ZBkOnYbgQT8Ur6XJfotJHK6HCQd+iJYSwgjmaRYzhVHP0+jB1D9QR+I2Efe611B7TeysaBTaGmwGEr71AoqVBExuqZgE+5X1T7BPTCzC8ACYyVR3NK6dLTP+2PcuR6W1A3hjWH8z5HkutpBGkpgiDC876aVYZQp9AXLVcJ/wDTyNJvPUMHC0Cl0VWlEknqVsbY2CjorFPqJXZ4VwStrafrRVFNhsO65wEmOq9twqkKWhpNAiGj43VjPVxgp+jz2Z11TyH7q4cEcMa6sfEArrqI5+dcr/pFQY1c/wDKn+6R3DtW0S11F/aSF2EJTF864FRmpoiaumeQN2GfkqBraRyHN7EL0yyanQafUj+4wB3+QsU8Ys/p/r5cD0spyz26KouIEZRFSLb9lHUxZOClLI7d0weDYFPnJmFBndSgz54SOpkGevRauUEXEpS23WEGTGLIteWmxiOqtfTBxfoFU5hH7ILTUFUQbO8Mql006gMEDBlA2PQ7yEwdzDlcJHWMIDUuQ4GClcJFxY9FB7Psm4OCN01Ix7LmgxuUDNqFlVlMjma1twdycq2zXFrSS0iWkbBUvsDNi67SFKLiGgmxm18fcwo1GloJaCDINiBuoLXFpyQUzByktGBDhG0R9YRAmTLST7Qg/f3ZZbEw4SbjEDaf4VFWmC07xuBnKusCHDBGI+/D4qw0+emC25OT3H8woY5zCWGHXA+P3Cd7YdLbg3BT1qJBki2QUtMyC1wsLkDbv97Ko1UCXU73Ix3HRaiJ25g74Ln05o1AQYBx3XUpctWmCIO4Wa3GKrS5bgkDcR9/RRpBwb9AthYHC1iO30WZ1ItdBvOCCkqWMlWlyuNRogj8QAyMT+nipQPK6MEfFaTJEAEOHXb7FllqMLRLcjAjC3rLa7+43mAhxx3j78FS5vNLHWOQQfu4NktCrLg0kmcff2VoqNlggSRuOh/hQYS65ZUEEZjYj79yajULTykwT0KsqNDmjmOMOA+nuWdzY/ECAdwFRrFWfZImL2+/pdB7RUpkNyMR9/qs4qOFXmJhwO26tc7lfIFjgdfsLKqJI8BsBCtDAZ5bA3+X1VdYcriW2m4v1VtMmMgTAIA+9wqRcxpc0AWvn77K2pBqhh/NImOoP0RoCXwRdvbxVLXc2oBkTzDy+5V5OmV18mSeqNBvNWY0WlwHhMKOtbH3+yu4fT9ZxCg0iQajZHW4Xo/HF9bot5A1s2AgeSd5gt3UpiSSq6kk2m284XFRrO5WTAIOxWAQ4zBAGI2V1Z0iMgZus45Q+AYnYrFbi8CRHNjqs7wQcz3V45Tj3SkqsBEgOBHZRVQHTKtY7mbyuEjr0VAdBvtiyvpua+0gHvugo1NOWkG4OCsfD6xdWrU33LIv1mfounUbA5XRG65Onp+p4rUabh7OaY6H91FddhnzQePOEGmIgJ3XFlUZnWMhQGEzhBjdKLIHDouDBHRaqVUPsTB2PVYwYsiHRgwg6DiBaYKWZsQsraux23VofFxhQXZvuFXXbzUyALqNqgmB807hzNtugwZhWmzYGUgEOgiITqgNsBOysBVcQ7sVYAgrqXHdIy9irXi2FS03hBaOisF2wQqmqxp80HK4zS5qfKMmWz4g/qFn0dX1ulpuGS266HFhGlLwPwkH3EfouLpT6mpUpYDXez4HHwKlb5bnme0KuYwiXyL5SkyVlRmyZjoKrJtCjTBEIBxtvNwfVDfln3EFfPiJJjIX0HintcK1Q3FJ5HkF4CIN8noV1/m5/wBAFhIt1UInGUQYMZjChEXGF0cikT2I+KWSDfZORNxYoSHWNjsggcDvCMSqyCOyIdGUBI6oJuYFSIQLHdSCLyQm8QoLoID7k46hIBGLd0wti6BjbysnZyGzeYz1tHzVdjbCv0tLn1DWDE++FPwn109PTDKTQcH2jfP2Lotbz1ACIaLm2VeWy6NoiQPvYKtohheRHMfkSf1hcf13z0tDzzQLWso1/OQxpgGwjYfUqrFMkm59megGfklYZE4L722n9rINodF2w1oFh99kJ53RJAJ5jO3u8I8pVL6kVA2YYxvMRO5/YBKx807GS88sdB091kxFzX81SwAaMBWVKkEMJJcRc/4j+TCzsF+Y4JtbKjXc9Rz3SASG+7PwlMVeR7IAHjZK5/KACJnMn6JGudUqBrRzOcfZaNydl2tHwRrSKld5q1NwMBRYw6TTPc6YJ3mF0HacubcAkbHddBtJtMQ1oACjmKNOJqqLQyWwC29l6HTcZ0g4Wx9fU0qdQMgh7wCYXJ19MimXtEEXx0VXBtHpuICvSr0xUDCHM5h1W+Lnpz/pNjyfOKhlpubm/Vez9EeKtDf6Cs5oOaZ/RWP4DpcU6TWeSxVvR57Xc1FwBGCLQuuuOPbKLgaLiWs0zRT19CpUAH+qwSfNdSlxLR1bN1DATs4wfiiNJaSi0RlZa3EtFQbzVdVSaP8AkF5njfpbzUX0OGhwJt60j5IrJ6bcWbqNU3RUTNOiZeR/n+yp0Ov1lD0dLaNNxNJ3KHgfgad/fIXBo0n1a7fzOcbN6z+6+n8I4ezR8NZQe0FzxNQEZJSj5dUc4vc55Jc4ySTcyk5gLEwOkL1vpD6MO0xfqdEzno5LBln7Ly5otcYwT1QV+tj2RYbrToKNbWahlCg0ve82A2+wqTpQ0S6oGjuV2/Rdvq6levTmA3kDiM9UV67hWgocH0kAh9Z343jf9l0tM91Rpe6wOFxNFW9YeV5JJWypUrM9ltgNwsK62y4fpbqBR4UKYMGq8DyF1t0urJPLUN+q8h6Y8RbW4o2gwy2i2D4lVHMDmlpcbRkrEHesqFxm+PJWPq/2bWBVVK8npYCOilbgVHS0xk2QdZvLNhYef7BMbua0YHUpaloIv+/7BFCQXcpwFGmXScbAJGGeY/YUGBECNvFVDze++VKbHVncjbk/f6pCZuNunf8AlbeEtIresLC4AbDr/Cl9RZNb9LwhzoLzYZErt6TRMoNAa2B2VmmDXUQ5tx2VoqBuYBXLXXFjWQIRLYud1jqu1Dz/AG6rGDwws1U6lkAay/Tlyg6Z/FZCvpqmq0lfT0gDUfTIAJ++sLANU/SaSpWrudUDBOMzt7yudwzjmrHEm1HBjnvPLyxZot8FrnnWOuscz+5pKhaQRymHNIxC7XBmf1euohhiDznyVXpC1lbUHVDlY59nMANyJ9oHyWn0Npudq6r8tY2Aekwuv44/r1zrKlxh0TlWvdtvtO6z1HE94UUrzBvbos1YSLFaHHmbI9yocZBGYRVFJ01LdFewQIVOngl5H+UDyWgW8lQ7b9ioBBSYKcCfFQRzQ4XSVB6tkAySRHnCtAgSdlV/qOJIkfJBKjg6mCBcJMunoi4cpiZlA4kZQJXMNE2lJTEnlBEnEnKNX2iAbxdXaKmH6lktAi9u37qxL8dZjeRrWjYQvEemFf1nEfVjDGgL3K+bceq+t4hXdmXmPJarjx9Z9IyG3ybytYbuBlV6ZsMHQLW0SFl1ChTL6zGC8uA98L3lFvLTAFl4rTVW6fUsqubzBpkjrC7LvSRjRDKDvMrU+Ofctd9ReYf6U1gYbQZ5lV/+1VcZpU0Z8K9WovO6f0pa50VqMA7tK7el1VLVUw+k6QVWbzi5BEhBVh8hOL3PzSuHUX8VaRN/eEsXvcrD1qcG2ygqEZVhEWjCQt6b90Fja8G/vAVgeHd1kLbX+agJFgbeKg1loNxbxSOpSLXCRr4EA5VoeR3CCh9PqJnqqiwjE3W0vkXvPRKQ0noTlBkvg+9EezB3JvdaHMGNgs9RvtBp3+CCSDc+0SndYsABBm4Hn+ippG8nbAWhhkybkiII6/uZUqxpY7+4SDixA3wqWVYqSMY8E9My4wZJ6ffVUgRWe04Bm28eHuUb1uIaKZJsG+0PA/sUaXskCIBuIOT9iUrb0yBcFliUjHubWYNpx4t/aVhppdTaXOaZO4jt+xnxWappvaIbAe3BG/u+4WmnU5iw8xmYM9R+xCaoQXBwsBgg+CDnscA403+yB1/L+32Fq01U0n8p8wT9+Kr1rJDKoMkyJj76EINhzWg2mwM4PT78FUjqCHN5mCZ+KoqU2H8NpuAT+IWS6SsZLHZV1VvNcCSNiFhtleOVocHCR1+/oq6hkEmQOh2+8rQRzNDRZwEkHf7Cqe0lvNgjM9R+y1Ga57/7TuUzB3BwtVGr6xtzDuoVb2ipTkCI2HmqGuNN0HBx3W/rHytpEkgjO04+59yzzAIuRu378JVrbwDebSO3h70lRsGQYJyEhVT2c7PYu5mIOQjTdz073IsT+qOXSIDh0Qa32pAgO9kiOv7/AASrC1PaaARE7+Cv0rZpkD8sQPEhZnuIHKLncrbovZqEyINiCc5+qysX0CAZIgndUhnLVBbZrntj3p3uDKtIASARt3Q0zTWcKTWPfUDgW8gkkj7la5TpkqH2vHv4rbwNpfxnSACZqt+YVGr02o0tYsr0303n2uV7YkH+Ft9Gb8f0hAk86776cv19RFpJ3Vbh/bvk5lWNECTcpHujYEDNlyVje4jFgeiqInInurHm5i/WyTeAJHcLFbgtcW4uFYaoIhzYVYcRsIR55y3zCiq6gBOIVbQAcwrnCcH3qomDcTHRBoI9ZTg3cMLl1SBxCmTYkOb8voujSeAYAjuubxFp/qKFdpFqgDvO3yKiugy4VkyFRTNleL90RU9t0mbhW1LeCpNj2KAzJkZCmVDa4Q8FVEJg6BBSZtuFPFBYHQZmy0UKoPsg5WZjS6yvZTDIJN1EI5sVTG6PyTVG+2Cd1PkgBbPiEW4tlML90QIQK5si91mw4rYW2WWoIfKoLbK0WVLTurQZGEFOvZz6KuBclh+S8/qfZdQriYqN5DfcSR8JXpXjmaQYiLrgsof1XDKmnEesb+AnZwx8R7lKsI18iUxviyw6Svz0xMidlp54UbWC3dMDe6qD04M4Kim1LgdFXBwaTwfMLwLrGy9dx3V/03Dntafbrew3zyfcvI5Mk5Xb+bj/AESJuVIixwVJgxlE37grbmkRjG6RzZvuEQ6DBRKBAZsc9Sg5kHqEXNm496DXRYoEFkwdsUzmzcYSEQgfOCphVgxhODNiPNAR4wmGLYS5wiLXQMLefULo8GYX6lziJLW3PSVzxYScDFsrucHp+r0j3usXmwjYfuVnq+muZ7aHmxIsRcR2t+qq5QWsBMC0+ZRqSG3yLZ6fsEHEEtadgM7Li7FqmWwBAc6COn3ClMczhImTiMwhVMVWAYg79Y/hNRMEE7Wx97KopqOBNVxMweXxn+FOYgWy1tu5P7Kt3s0w0iTO3YD6p2jmrsaLgGT3iPoqjcWinTDBHsAA97fUlZhVAZzYBwD3/YK3UHla5xyfv9FkHtFjQPI/fQEqRXf4BppnU1BmzRC9ACALLFoWCnp6bRYBoWnOFG4dzu6rLpUKXGFAtRvNTIN1zPRp3quKPouN+RzI8P2XWauNoXBvpaWNMgmQB3aZ+S1PrPXx6d2cqBqaSTgFWBhG0jsurgRojNkKlCjVEVGNcDsQmcYyYSg9DKqOfqeB6OpcUWgnoubV4DRGAQPFemBlVVKci6DzVLgXqa7K9C1RjuZttwunU41xPTf63DjWAyWGPqtjW8rxBXQYQRcAhRXFp+l2ixqKGp07h/lT+i8dq6jeL8aeNLpzRZWfDJFvE+6V9LfpaFVsPptM9QsT+GUKdUVBTaC24IGEHzrX8G1uiJNeg4NH52iQV3uBtZS4dTYCCXe04g9V6TiNRo0NQk3IgDrK8qKL2gcpLT0B6qarfzGlUkGB1lbmVn1WgirjaVxBWrNtUbzgKynrGsMmQNwQg61Wr6qm57jIaJLvBeBr1qmq1VSq+Saji4kbT+y9PxbiLX8NqUaLZe/2Seg+7Lzceqpw5sE2EoEqOjBx1T0zFKTYHCq5ed0E2Ctf+UExOyjY5dGOnZV13TUtcDHkrGkNcXEyG39ypiYJuTv4oUPygdcqD8Ii4GUrrNBHTomAgAxbxVZB1xb3yu/wKkBRLiJJNlwHXAiZJXo+FAt09OLSJWevjfLvsYAJFpGxVWpoVXNmmwVDuOblPlYj4BXUDLRJlOXRjC5OjzOvdTpAtqV69N5denUaWu8iLH3lXcPJcJ0eheQc1azuUGPeT7lu4pT/AKzVaPSCQC/1tQg4a39yAttflo0paPwiAAt/jLna1lWrw+qyv6pocM0ySRF/O4VXCeG0dNy6vVP9ZVI5mNcIDfvK3aKm6tU9bUuG4HUnf3WXL47qi2vU07HHmtzEDAN4Hkt8/wCM9f66/pNRp/8ARNPWbBc6oHc3WQVf6I0uThLnlpBfUMEjIXP49qAfRnhrd3wfcCu9wVjhwfS85gmmDAHVbrjGp7ScWIwqjexz81eWzhxnqkc13UHxCy0yk8roOCqqliXdcrRUk2IB81l1D2imQ6QcC2UVXpzytAKvmcYWZphoAyrmmB1KBjYzlMySb2SAyYAkK78Lb5QCq6ByjdIPZFt0v4nSdkzrBArbyTdR2J2RbYIPeGsJdYC5QYi+q/WikwtIJAx1/lehp0KdL/TaASuBwp3PxBjnbkn4Fej3V5c/6/4Sq7kpPdjlaT7l8w1vt6kzcl1/NfRuLVPVcM1DsexHvXzh/tageKrPDbSENWgYWamYwtAPVR0HJ+qAb1UnqjKCl1MEkEwqjThaHmCn0ukq6yoW0+UQJJcbIMfLBtsvS+jIcDUAJ5fZPvBWSnwZgvUrzGQxufeulpB/R0/V0CROXOuStc9Yx1zsd3KBIGSAe5XIdXrOu57j5/RVm5k38U1n/jfP5nfKhHS6rIIuL9UoeR5qOq3lEbCUhb5jwUFUHsRhMHg2JUFZYZkqtzSLlawGmxItYIFgI7HCDESR3CZtUgwcK51GbgQeoKpfTLci3WEFzarTY5Kfl5hYyd1iuM2TtqOaReQOqC98jHvVTjIgXIwVY2uCIdc+KL2A+024HRBjmDa0q6m72oIiAbntP0VDrC+WmCITNOItI+c/VBax5BkQT4pnOJqOItImZzcH5KmYdbHfumc6W2xiB2UadGk6WBuYxfw+iBMguGwz4g/VY6FUtggyRme38q4vgVGgiD8fsFZxqVqBkEi0HmAQeTLIkA9/vqqqdWBm52++6Y1QKYcTBBtfM/wpjWmqECi8ONgeb3fykYyeem4QAZF9/wCQlDpBaSADIJnGP1CNFxqagEmebcn73KItDy5oqTLmZPUfxbxW9tSS07HPZcukS2qTcAkCfGP1Wym+aZtEEb4sfos1qDXHK6RYg3jofvooxwqS1xkkZjPu/ndPWPPTDwZJ7ZWdh5apjB67oKSzlqOaTeJB64/QrPVbMyIjYbK+qfVuYCSeW3jP7H9VXVsSRBB7LpHOkpOn2Zk7Hw/ZXPu0HE9/voqJDb8sRuDn3z1lXQ00yASN7/fREJ8IVbSWlzCYANr+P6XVrXNsCYAwZSFpbUDsNESYx9gIQpbzcrxYEwe32Ft0zeRzTN5932bLG32eYOEAe1cYhdSm0B4aTEkj78rrPTpy1aHhY1FQ1KruWm0zAN3Z+q9PoKWk4Y1/9Np2sc4RLRc+a5XDnj+kIcLA2EdZ+q6lPTPrEGqSxmzZuZ+SxtdPGOdxfRavjnEJZTY2ixgaHvdF7rdwv0YocLNPVurPq6in7UCzT2hdAsbSpgNs1uyrpB1eqyoHFtNrg6TvHRb5/pfjHX859jtpKv4bKllVjqrabHB0AudeYUquDqvKZAG4XRw+MlT8RhRruVsOg+alUsBsXHySs9W4e1zDyWK3DcwJtv3TNHb4oCmw/hJ9yBHLYn3KKsLWkQ4jsAs72gfhuO6sBAyZRfyuFrR2UFLbOkWXO4qeUuA/Keb9V0SINlxvSisdPpudpgvZyNPQ/wAGUWfXVoGW9VoYVi0lQVKYeDIcJb5rWzugd1wqHCcrQbiVS8QUCT1yFIlEiRZQdUEAlO1snqgDJthWN9nHmgtaABGUSZvYdpSg7i/ihPuQM8SBGyU2tkdk+QQAl27hAzfC6sAm8JGWvET1VjehugMWWaq2XWC04wqn3P6ojNywnaY80zmxdQNk39yoBzfdcbSn1WtqMNg5xhdtw3XF1jCzVOc2xDpUHL4pQOj4i8tsyr7Y88/G6VlWRleiYKOpFN1RrTFpInlmPohqOFaWpPsMB/yaIPwTGp1/riU3A5V4LQJMDxWynwRlR0Cq8DaAt1HgdGkeY1HPeLgvOE8a15R8649qjqOIuZcNojkaCPeVzdrLpekVP1fpBrWEyQ/PkFzZ67Ltz8efq7QPxRF85Q/VLi6qHdZAGFAZCkRk3QQ3SuE+KOFM2QBrtiibpSmaYsfmgVzIwlwrCZyBKUiMe9BBiycGPBVi2U7YORYZQX0Wl7g1p9o/D78u5hd9jRS0jKbDOACd5+5XD0nM6oGtsHmJ93Tt8F23P/uU27D2vcuXbp/NVVdLcTKLr1gBvbHQJHGAIwLY+9gmv65o3jHisOpajpcATBJMdoj9Ama68Azc38D9UtS4Lujz8Sfoow+ywnIB85KrLPHMGki5bgf+n6K7TAuqEkyW2nxk/IwqWeyQ2YEZ6R/C0aUQ3mOXHmMd/wCISk+rNa+Byjfr2VFIh1cSJiw8v5Rre1Ug3kpdOJqNOSTv4ov69jS1FNlMA3jcJhrKLjAeB4hZWBjmgOIAjcrNXpaam8ObTaSeijTrB4NwQQehRF1ztKL+zI6iVq1dV9HTS0EuceUED8Mzf3D3oF1GocSadEhoH46hNm/v8FwuA1W1PSVlQEBkv5STkCRJ8ihqKmtNCq1optZBEwSSD99AsXDmltR7yJhpmO8fRXn6z18fSWiXK64sqqTuYBw3Ez4q/Ak7Ls87NXMYVAN7/BcTUelfqdVWou0tOo1jy0ODoldLh2r/AOoaQagMFMFxHKD0VvNntXRpiRYkeKL2kDqpRuFa5pIsJRHPe6HQbeS00nyLFZ9QOV1xHiFZQdIjPksq1tPRNUHNScTsFW0TgQl19YafQ1KjiAALmUHE1ji6Q6SAszWAi4WsuZW9qm5tQEWLTM+5RtGRGCorI6g12AqnaVpy1dRun5RcTKFSk1rS5xAAuSThBw9VQp6ek6o6wGZXn38+oq8xF3YA++i6fEK7tbX5WGKTDg79ylo6XUVGlujpGo8mDUNgPesWuk5UUtJ7QosaH1XZGze5VGuof0+sLCZI3O/2QvZcM4PS4bpS+uS+o67nEZP0uvIcU1H9TxCo9t2gmPf+6DIfzA4jPj/Crn2jGQncYEbZnqq2mTJ8IjwWogPEQJuLT4J8U2kXkSkqmcY+qscIDB0beBhVCOu5oyQvUaBsUKcY5QvL4qCCvWaNsUWDcDZY6b5dSlZoAKsd1WdjoF7K0G0zhc21DmlmuGqDeb+2aZaDiSD+kJnuqvzTAacy65S1NUWXbQqVAMloH6kfJU0tbU1ddlKnT5A4xJMkDf4K6TnU1XEHaBoe7TuNMixabLjBmp41ryadOaj9gbNAhes1+mpVdC6i4SC2L7Lm+i2lq09HqH07VxzNaSOmFvhz/o4XHKlWm+joaj2vGkbyS3cm5XX4W7WVOFsc7VVeYEgEOiAIt8F5mmDUrufWdLy480nJ/lez4UwDhlEdZPvJW+76Y/nPbOKuuabamofE/VWt1vEG/wDkDh/uH0WssaMKp8DsuXlXbxgDiepH46LHdSHQq9RrWVy1gY5hBvP7Kuo+BYArMG+3O5ytc2sWR2abBHNzSnMA2WKjUdTsDLTidltpAVPa2W2FlMQJO6Wo+LDKL3co7qieYyUFrLCTlFx2RAhqTJQNMCFi4nXFLTQTBeYWxwjzXM4z/wCAG5uT8Fnr41z9NwaqBqadRzXBg3jrK9Q0gjmBkFeV0Zho2Xc4dWkepcZGWq8dfjP9uN9xbxHRnXaQ0BU9XJmYleaqeiWpDuanVpO8SV7BKV0efyseB1vDtZw5odXpNDTbmBss1HUsquLYgj4r0vpfV5dJSpj8xJXkNHaqTmVHTm7HSx2UUbax27Jg0usBM7QiqnXXV4Ex7TVcWEU3CA4jJC18N4FzxV1YIbkM+q6+rptZpA1jQ1rXCABhXGfL3jnAXI6Jg1DDymGVhtFA1GFN0HzssPjPwSOb5d0RW2crA9h3g9YWhlcycfNIZb57rbyMdg+SR2nmwvKDJ61wEhO2uRklPU05bgfHHvVBYQbiPJQaWV5EExGysljsn3rnwReUzXuabGexQa30A67VmfSc2wH7qxmojNh4K0VGuFzKDHMZsnp1eXOyuqUg4SLLM5paYKBtSwTztw7PmqW7BXc0GDcECfcFSRymxkeCAnPY9EzXWg7pcidwoLGCio08pg7d1oa8E3AM2Md1ndfueoCZrosb7FRY0c8CO2AI3+9kznyIFh08FVmDjYohxLYxB2++yimc+Be0TfzVmiPK4SBIBJKyl0NkiQdjsrKToa5xtAiJ6/sh+tHMHPMi4I+EfRbQIaQbGZHw+pXM0556rZ2Nh1+yV0Q6WlxvJgd4/dZrcXB3LTzHTtlZabgXAAEHp0j+FaHHlkYHx+ysjagZqDNwCpFo64lvKTdh9mD99Er8CBIIuQVdrmczXAAAi+cx+yyNdNMA2j9Vvlzoc0GYsr9OOakSbS038P4WfFjbzV9J0ad7jbMedvmFakVSTY3I7JajwGcpuD3wmcfaBGDn7+Kpe0vqBrYJJixQ/V34XNc24Igyczt7j71soVgaQgmW2dfMft8Vj5XaetyVRBGxGfuVbZ9QGiIODJyDtdYrcej4fXinDeUg4k/fRd+lqCQHOkCJMheH02odTf6mqeQ7O6Fd/huseagp1pMD2XArnXbl3+Q6hwNSW0z+Xdy0lzeZjKcAdtgFhp1XEEO2wVZpnufUdUIgfhHeP3SVbGjUVNLotJUrVWzy+0S38Q7j5rbQdSrUhVpuDmPEhwOQvMek+ta3hrqJMVKrgwD4n4Bc3gPHncMPqa3t6dxxN2TuF24vp5+5leurjlcQBbZI10NlwBB6INr0tTTFajUD6brtcDn796BBO/7qdJBdUP5TI7hAVJsbIFsbe5I53LmfMLKrERI3VJrsGTB8Ev8AVMNuaPJFaDfK5npFpv6rg1Zou6l/cHl+xK1nUsznyRbXa+W8sg2I6oRg4I/1nDKBF+VvL7pC6jTsuNwNvqKep0v/AMisWgHocfBddrpuEF7TIhVVLFMx2yFT4oK/FEC/ZLMGEYnKB22wrAbQd+iQXHcJgZzjZAWktsATHVMb5NvFIb5MEYhFroz70FzL26oYCDDLohNgkRjsgjRPl1Vm/UqsWNjM7JwYFjbogsm0gQFWQnyBNkrnNbm6aZSEF2BKgY4flPmq3alwdDYhR+rAEl3kFPJrwq71bt496x19CyrVLjVgHYN6JH61x/CIHVUHU1AZOD3wptWcf62UNFQpgtD3knYlLqh6qlzUXSRs49VkOrkw3mLtwwSU1Jj3HnqSAMMJwtS065kZhrNTSqcwqUw3/Esn6K3/AK+8CHMpOPWSFoNJhy0HyWXiBo6LQ1tS5jTyNLgIyVpxeD45W/qOM6qtAHM/AOICwuHRM9znkvcZJuSe/wC6XIjouv45hM3JSkdUTY9kYnCKSYwU2cpTbsgLIHQ8FJlTwQSQbJcFHw2UzlAQZFwob4SixTIFNinYZkAEnrH31QLZwgwS65AHWEHS4ZTmvzPElokA7T+y3l81XuH5Wxnr4LPw+mGUOYCC448P3VhsXibHbw/lcOvrtzMiZaBgzkd4VgJNZzowLdsKoWcG4BOD2hW0716sWj9QPoo2rcZp1BMAe18/qmcYDRawuCOn8LPTfzcsmeZgBneY/RX1rRuS04Hj9FUUvEVINoBMR4/or6DuWlJta6z15DubJDfqrWOloAMzFkID5LhOwurdLScSOUSQJj3/AFVL71CMwM+K7HBaIqVOYiw/RRcIx2uLeWmeUj8/L2HY7notOl0lQVxWrV6tV0Ryk2M/fvXUNMRYRKsaxrGzEk5PRNaxVQp8rjBEdFbqGc9MNE2Mj780GwHQN1fyS3F9pUHO1FJg0zy6wDTPZcLhVCrVo1RSpue8gWaJld3i0N4XqibTTLffb5lVeidKW1XEZIv0hXn6z18em0we2hSDrODGyDtZW16wp6eo91g1pM+CAba6r1lBtbS1Kbp5XNix6rtrzvmLnesqOqEzzuLjPf8Alez9F3TwiOlQ/os59F9Gfw1azR0JC6/DOH09BpfVUy8gu5pcczH0Xbr+nN5yGOhRadiAPBeM43xXU0eM6hum1FSmGkNIa7svZCp6umSdhN18z1dQ1tZWqm/O8n78lP5yW+x6n0d1eo1rK51FV9Ut5bvOJld2kIyvM+iBvqB15YXqKdjIus/0knWQaaYlc30pqCnwSrJjmIb8V06YXD9ND/8AopjZjmqBYHgmgsqczSWkYIMfJWUtZq6ABp6qu2duc/qlqSASN0+l0lXWVgym0uJtYSgvp8Y4q88tPWPM/wC0H9F0qR4nq6JZUqVKoO3KB7z+66nDPRatSaHVHMoneRzuXQf6N0qjYqaqu6OpFvgsXb8dOcn1wGcJe0TXfQEfkLz+n7haaepraCGtNFwH5AMeELe/0ZbTaSyoXkYHL+6q/p6mmBpuptA7b/fjCxlb8pXM1/FNZqaTg8CmzLr58F5oyS5xH3/C9JxJ0U3sLRDrnlP30XCc2aIOC4kiysqM1Szb9LA9/wCUrLuAO338lZUEuAJid4+9gq6YIcSdgTbutskPtEdzhXOF2wbAW7z/AAq2fik3hMRBIG3bogFIc2oa0ZJiF6fTaij686cOioNiPxR08153SM5ta0DJPzXQ41pfU1NM+TzPa74R9VmzWpXomiRZWhhIXl9LxvU6f2awFZo6m/7+6V6XhFY8TY51MGmGmPa7Qs4urORwwYV1AMpHmDGhxyQMrou4fTbpXge1ULcnsuSXSIGFMsJ1vxoruNVhDbkrTwnT+oouERJWbRN5n3uusIaIFlvljuvm/F6B0/F9W0UyGCoS0gZm69PovZ0NAdKY+S16/TNdqnPA/Fc2z9wslR3LYGITqn8/q0utYSqKhqkeyyfApRXixV1Nzqv4Gud/xE/Jc/btsYvbJ9tpaR1Ctp0uYGVvGi1D2yKRA/3EBOzh1YZfTb2mYW+a59Y5zZaeU2hWse4H2ZPgV0Tw2m7/AFKsn/aPqrGaDTM3eT3K6OesLnyL5TU7mStdTQUnD+25zTsCZCzBhpuLXWIz3QM50CyUXMlB7owUWmAgJMmFzOK+3rWMFwxgt0mf0K6dO75OAuLrBWZxGo+tTLQ8ywkZAx8As9Nc/WukOVoAtC00qpa4EGCMELFTqA5KvAkSFh0+u3Q1rKgDXey7rsVq8V51tQtMG4W6lrKtOnHKKgGATcLrO3n7/j+xw/TGrOrYwYa1cHRi0gZK2cX1LuIa573MLLxy9IXS4TwGrXa19T+1S7i7lv77Z/8An6y6fT1dTVDKLC5x6Bem4bwmnpAH1IfW6xZvgtml0lHSU+SiwNG53K0KufXWoFTq76Z/a6uCr1N9NU/4lGefrjk+0mCQ/iTAxhc3pNKiCBRHzpzZEgX2Cqc0i4MLRnt1SubOAtoo53tsLgZhMNS4bR+qLmQImSEhYOgKirm6vqYTitSdAc0GViLIMgxPwSgOGLgKDc6hRqXa6CVVU0bxdsOjoVn5nNNrnrKZuoeMOx3QI5jmky2OxCDXkGQfJaRqyfxNDvEIE0KmWlp7H6oFZXjIlWO5arcQe+6rNAEzTeD2JSlr6X4hA6oFrMNN172CT8VvddaTy1WgGAYsZxlZXNLXQbEbIA0w4E+aMScSR3z9hRwkyBBN7ffVQXAIsR9/sgkwY2G6huZF5zCcjmaDudozCTa2EVYx5LYO3dGxkA2HUY+5VQPK6QmNojB+/wBVFR2IAuTiPvqmDpBa24FhH7JHOhtshKww0zsg2aRsS9xuNun3nwWkuuxnS57LNQMNAcIAvB3+8qxh5nFx3+CzW41OfFN0WMffyWKueWox4tOZ3IVxdIPsyTgffvQe0VGEATF4jOMeSgve7naHi4NjOywlpbLSI6d1o0x5XGmXAseMzg/YU1DXtbdp9kwZH1ViX2yO6kR1V7nculDRv26H91WH35SYDu6FeoDUMWAENA2haYLzQLXB36LRoaArVnFwkCwlZ2nrsuvwakDTaTl1zBz9gKdX01xNq2tw8VBy0+Yc2SDb4+KDeC1GnmpvI7Ar0OnpsczlOQOifkLDETO5XLyd8jzVTQyQwSXjqcfLor9NS1FFwLTPKbT9j5+C7RoNFwwCcwOqSqwUwIaC91mjr95UWDS1VWtDKnMwD8RGT8P1K6Hrw1vsggDYhcz+v0Ohp8lTUsc8fi5TJnwHhHguTq+OPqnk0zfVsGC8iR9+JVnNpepGTjuvOq4m4tINOiOQEm07/Gyxtqudlsk7Bs/OEzdOOWOaJ6sBT+prR7NZrwNnBdpMjzW7dWaHXanh9X1lD1jRlzQPZd4i69lwHj9Hi1T+nqMbRrkS2D7L46eS8MQWmKlODs5q0aLVv0Guo6q7wx3NINz9iyWEfTH6dwwJ8FS6lFiJ8VNDxehq9Oys10seJDgPvdbm1qTxIcCudi65VSmwZZHkodCwUDWqFzWi8D911Ypfi9k91DUYfZsQhrz4/pXuLadYEj8pNwpVDNMwvqPDQMGV038I4fXdzikA7/JjiFir+jFCu6X6vUuOxe4GB7kXY5PCq7KvEda5hkO5JnzXWDoObFUUPR08MFWqzVB4NyHMjCgfFjIPcKNT38bGGcJ33ErMypNxCv5ppz0QJumDtvmk5rxlWhpyMFBG2PZWARfdVuaQOZQPgTjxKB3AkwPKVBIMkeKw8X1tTRcMqVqMGpZrOY4JgfrOFzOCarimpqHm5tRRDuV7i5vskjY26gYwqPRsdHQq134iQcqtlIi7nAdgrRyA3uRuVNMKL4knZO54YLkSgXWtAHgs1WqyYMyprUi59XoYWerXAwZKqJLhY2SBsXKjcJVqVXYsAqTVIEkSVupubgiQmfp6NYWEEYKqvPV9bVqWYeUHAC5WpLy15Bc4ggm87j9F1+I6Wpp67y5kMe4lrtjP34rIGAEHIMCD99l0mOFt1yjTaTPICTiycVK9ITRqVmjq1xge5aBpSKr2uENa4gDwJRfzFvK13LOXELrzxsT2rZxTXsxq6tv8jPzTariGs1mlNDU1eem/ILQCY8O6y8oDvZ9sjYDKJa4OBc1wnqIn3rFiEp8NoPbLnVABnlOI8lznUmkj1YcATDZPMT8l3HcrNJVc42Ddt5/mFzNNpfXYqcjQCajiPZY3udzB72WpWeoyv05NJ9SmS9jIDpEETPQm0iMqiYyujq9WPV+ooAtojDTkz+Z3eLdAMLnnqqyMA4CQiMiEwEeCOcoKphMDNlHCEuMIHNx4JVAUTe4QCZyhKmNkJ+KBp8wraQl4HS/35lUDuujwuhzuLyYAjO+fpKzbkWTa6dNvq6bGkQRtOFS8wSCIkErVyy4nIA+azuEkuIzIXF3z0RhBLd5Iv0n9lbTdDqhNiAP1VNO5aIsCJhO78NYtyWtgT1/dBRSaQ5nVrQCJ3DfqtFc3hthymJ7B36hCm2C9wMguiR4j91HXqA5k/ofqgrrC8gCBSx71KUl0DZGoJe+ceqE/FSjIqQcjPdUPVtVfM2ho7L0PBKXLRJNic+f7FefeJe87l7b+Mr03C/Z08Gxk2++wWWo38s+Crru5KTnASQFcHCFW4cwveUVTp30jTbULwSbzOVrZrqLvZBBJwCFkGlpl3MGgHrCXUV2aLTOq1DAbt1J2QY/SbVNFBmmaZdVdzuE7D91v9F6caKQIJyfFeS1Goqauu+vVMuJsJs0Db78V6LQ8bo8KoCjU0rnnPM12Vrjm2+mO/j1bcXS1RNMjqubwnjdLitWoylRdTFNskvIvK6L3CIF/BdLLPVcWUNmy004DQqoJw2PEpmh3+UeAUVc8N9WZ3C4lTS6V7pqUKTid+QLruaC0ySfErH6oTYR5JbYQujoUaIIo0WsBzytiVsbz7ADvKSkIwr2hJbUqymXNzBXnPTKo57NPTDYAJcV6NgtdcX0lpU3afmc6Hj8IG8rWo8npOHVOIV2UadpOegC97wnhGn4ZRimJqEe08i5XJ4FQbp6fMILjk/fivQMqy3mJsVGsXF0YSh/XCrcSO4O4SkyQcgqsrw6VVUdScyagHeRhFrlVqb0y0iScLNWPK8d9WG1HUxIMiTtK4Dh/aa0bBdnjLS1pBFvp/JXDqOht9+q5u0+MlQguPUIUrteSM9uqDzzEzlxRYOVmCCStslaLnqUz7OIAxtKlMTUAx18v2Cjr1DtOyo18GpmrxKi0bvAhdf0qYW8Q0tI4FIwPE/QLL6MU2ji9EvMSZE7wF1/S/TkVtPW25+X3yojyWoEc8DJHwXsvQ4g6SqOpkecLxmoMh8Dey9L6GaiKjqRUV7qm6W3yuBqaXqdU+kMTIPY/cLt0nySPcsevo82pa+Mtj3T9Vb7Zlwmjp8okhauacqtjeVsIqs1TqD/c8VloaJtfXVG1JLGQYByT/C0amQWuBwtOn5CXPY2C78XlP1TFlwG6fT0jFOjTBG/Lf4pzUIsDA6BVudclAunKek9mLpQJSEyj4oCSjKVCYyqiwHoqtVSNanLbVG4PVMCjMYUWX25LXybm4yCr2uER+qp4mz1NQVWiGPzHVUU60iQVz9x3mV0AJaQ10E7rS99CrS9XVZzt6ELnsqzurQ8KzuxLxKy19BTa/m09YgH8rx+v7JQytTHtMJHUCR8FqqMNUQ0hp3JSvZ6ukXUdTRrEW5Wm5+abq5jM6q1pAJgnMrU2oOWRdUe24E1qTGgZc4/RaBpnuaDSq03AZAKmVdjBX0zdRraDg25cGutnC9UwQ0Bcehp3UtQx9QtLQdvNdZtWk78NRvvXbm+seT+s97FiiKi244Cq1P8A7tU7hWqjWmNK7vHzCi8/XJP4kQYSuPtGEhKw9Cwu6IFyrnupKI8MRFxfySOBBtbzVgFoGd4QIj9ltFZHQQlIkXt1VjpNzed0thY2PgoqstBEi/YJOWbC6uI+PVJyoKS3Y+9KRB7K8iLfogWTk+9QZyOuyhtc47q1zNh7oSls2QKCRglWMquFgbBD1c3HySlpF48SguDmOuQJ6iyWrS5hLLnpGUrRGdt04uO/YoM8SCCII7ffila6M3WpzQ8XFxh0YWZ7CwgHBwUDH2XXEA7hRzfjcd0p9qnIuW57hO0c1ODkXCKrwJFiM9008zbeaU2PUHoo0hrrmx7IA4yOw7qU/aIbtv5KPtJQZuYwg2NPN7IyfgtAADREEnCx0HQYmCcnorn1A1pIydliun4Jqf3OUif3V1N4DhDgCfwkmxjYrCXTtdp+/irC8gAi/NsRmP5lMTW51FtV0XpvO0Wd3t9wrxS9YzkqACoLB4NnR18lhZX5mhpbzNOGOPyP2VcKrmiabyP9rgs+2pijUaZ1OZAt1ERHw/VZ3NcMggeGV1KWrDzyVgATh0IVdGyqC4ZPb+PmtTr/AFm8/wCOUTDegOF3ODnl07TmBZcmro6wMlkAZJP8rpaLVafT0Wse8yBsMJ17hx6vt6PS1pbBF1sa9pEuIAGSTheaPGaLGxQbzuO7jACxanV1tcR6yo0tF2taLBYnFrpe5Hp9Txbh9CnLazazz+WiQ7+PeF5/XcSraxxgerpm3K058T5dAFhNJ4sXY+Cn9xuDI6LpOZHK92mFhYRGwCJDHfibMpPXxao2Y3CYcrhLHTGxVZKaRbei8jqCo2vHs1Byu2cFCSDeyDocINwqi71kiCM9UpgEjIKoa4tsZLVYTbqiu76Kl7auppB80yGvA6EyPkF6RpjBleY9F6oGqr0zEuYHDyP/APsvRzJjCzVamVHGwMLTTdIgGP1XPaXAwDK006xaASJPyWVbG/2TzXJ6StDKnMFz21Ocy6569FRqNbJNDTuv+Z428FLVzWyvXFWoWNPssN+5SHlcLgHsQszXeraGtgAbJhVi8rnbXbmSQ39NSmQ3lPYoig0Aw4we6UV5SnUQbmym1ci0UaYzJ80wDBiw8VmNfqZCrdXnFgqZG8lkbFTmaBIjyXMdVnBSGuQMkwgPH3NqcLrNNSnTAgl1RsgQQsno3UNOhqW8oANXmBDeXmkDbxCu1NR1Sg9rTyvIIaSMH+VxeB12MqH2WB9VvM55qS6p3A6RPRanxn9er9eTkx5qevva65vrb5g+KYVpESo03mqXDOFWXjJErKK0boGrOUGvnaBIylLubBuNlm55uHWULjMhUWh5mxV1OtynusgdO8HcJS6N4nqg7I5K1PlqMa9pyCJCyangmi1N2Gpp3bOpPI+CyU9S5pgOCvZrXTLjCS2JedcHV8A4joifU/1Oqpf5MqCfcRK5Nd9RriyvUqUoy19MSPiF7xmuAyUNQ7S62n6vU02VWZ5XtldJ/SsXivBU9QyiZZqKcn/5jCJ90/NNzms/ndVpPPaoBH/3Qu9rfR/QNaX0muYDeOY7rLQ9Haeqa40m8sD8biYn+VfLWLxYx6qnQdogw6jleSCYAMRtY9+4XL1WqaWChQZ6ui02bN3H/I+fkl1VDU06tSkWNJY4tlgzCytZVIJ9W4jBMLpOXK9aU2MG87qReUTfFuiU379UCkxhMCCL7KETZIRBt5IHykc3spM5RJlAhUDoym+KQoHIBwkhQSM5PVPDTuSewQBjS5wAEk2XodLp/UUGsGT8Sf49yycJ0HMfXOEgWFl3mUG0xz1LE4B2XHvr8duOf1lfT5aXKbE9VncJ9o2G3n+y01Sa9SGkcgyTv9/OwWbUvbTibkH2WgeF7LEbrNTMiww+PiP1KtkDNpLLx0cgW8rq7RYNc0nzI+/gi4e1BwINz0JVqCxsMpg2vefP9Us+0xw2aX++PqnN3DoBe+5I+iHLBI2DOXwiPoopKkBxA3omJHcqNHtNJwd+tvqE1WACcnkIEbQT9U1Mf2xAsDE+9VANnEC/tAny/leh0T4pt7hcBzYJJHh7iuxojNBkm5CjTfU1IptwSegCp/rKzjDKDp/3uj5ItaTiCrRp3vuSAi6qLtS67qjGN3DT9fovN67UP1WqcfWGpTY6GXtA3/XwXW9InihpGadpl9Uy6Dho/eB4LiUxytk/f3Cp10tpNv4vHy/ZX8R/14Owt3mf0SU/9S9gHfT6rfqOFa3VD1lGkX03AQQ4WjO66/xude3Pr40+hhB11dp3pT7iF642GZC8z6NcM1ej1z6ldgY00y0e0LyR0XpnSMBb/rZevTkSetkwMYQiVAuYLjIuqC2DIVzpiyS+CLKCNsrWlVgxsnbdUXNsOy8zr6/9ZxVwBmnQFvErua6v6jSPdeSIXDoUfU0A513u9t58f2RY1UPYp8ogbW7rr6YB9DkJuFyKQ5nsGxXRcH0nMqUxMWI6oLWufRB5jzAbRhM0h34cHC0QKtO4BB2KxhnqKhbscKosFSDBsnqhtSnIvG4SPZze03I+KlJ3uOylWPM+kOnLW8wvAPw/cryVd34icL3vG6f9t42LT+n0leC1YhwANjexWP11nxQCSeYCYwCmAkAz9/wla2bHc3THcg2NvfP6BaZNQEkuNp6qu5qARJJx4rQwctIzaRbzU4fTFXXUWuwXcx8Bf5BB1+AaQ1tbWY0yaYdDu4MLu8S5dZw00NU9tKuyHMc42eRf9IWX0Lp81HU6h9y8gT8Vt9ItO2vwuqSL04qA9IRP14R8uDokbrXwLVHScRpuJgExc9VmB9u1pEEeH7FKCQehB6KfivqemdzHmnZW1G8zQ7cXXE9H9Z/UaBpcZcLGT0XaHtNvncLUYqsoQn5YJnZT5oyz6lksaSYANyFNJVY8VAwQG2BnKvcwPaWuuDlZqFMUKlRgEb2VDk+0VJlIT7RRlA09FJ3KE7qEwgM9UFChKAqAoKIF1NAajTvpOtIt2I/dcENdQdDpEL0YXneOvr0dY3lE03DmAAHms3nW+esXtPMJBg9Vc15GRK5+neKjBUpusMicJq2uYyCx4OxC55XaWNra81OWYOyVvD6dLXHV02ND3D2nE/oFjr81SmK1G5F1p0+vBpAVBBIu1J6W+2lj2urQ5gfNuUla3aWgTLQWHq20e5ZdKwesLyZEW81oJIwYXWVwsE06rLCo0gbFVvqPbd1IEHdrvqn53jBB8Qga02e2fvuiFp6ps8rXupkbEwtTdVWG4d4j+Fmmi7MtJsVG0IvRqwOhFvhHyV1LJW1uu2fTjuCk1ldlWgGsmScELOBWafbY1wOCx1x74+acta6zmg+ITyTwjE8OBkgjyVfMuhyNiBjxWTUUOT223HTooqqVCU9PTVqmGwDuVrp6Fjb1DzdsIPnzszESkIm42TzIg/HZIRFvkujIEwL790JHjKYtkTElVPBAJG3QqKeQTE+9ANBtus7nEH91BVIxkblBeW3S8vTHRKKwAuU4qA+agUjqYlQtnbGbp7HF/NCJN8lAgEGwkI8vuPUdUYkZhQSM3CCssi8oRymDaVaRN5k9yg5ton3oA102j4qvUMDmSNvgUzmweoCkyIdcHIQZGGDa3foraYDhLbdROI/hV1WllQxvcEffVNTPLUBB333lFRzZJIEA5A2Vbmxm3dWEwfYBINi2UDaxuDgx1QJMttkfFFnbdAEAyLAItMZMnxQWNcATBkDPZVuqEmSYi4Sl1jGEod1CKtBl0iQDmNlaXBtMyLiCCdlTTbJy0D/ccrQ3TA/icTP3+qIocYdAuCcStFKuRAeZBym9QxuBPdQ0mm4Efqhqx4aRLGSRkNGPmno6otbEuL9oCpY2N4VgcI9oA91MXyaWayfxMcCcmLKupTpVDIEE7/f0QBacGCdioWxi4KYaqdpehVLqD23a6Y7rTzkXymLw7IgqssrdRVp/iMgbEK5mpY+OY8pRe1rrkSdyqKlCDLTI6INLhzCRcdQqiyLtJBG0qllR9I2MRsVoZVZUs72T1QDn5rOFxvCMxcYUe0tN4I7JMGeiBp6nyUBjf4oTJsbeCmMIOr6Ok/8AWKAxzB4Mn/aSvYFrQbEmNgvH+jwni9CbxzX/APSV6utqKGnMVKrQT+XJ9wWa1NXNJNogDoo97KLeeo8NHc5XNfxGpU9mgwMB/M+59w+pVQu7nqEvefzOOFi9Nzlsq6t9YctOadM5vd3370aRDRAERhZ2u7zKYOjJWXSZGs1diYSmpB8VQHSoXKC4vJvugahlVl1kvN0QOas5slL5wUpMm90M5EIH5oygXHcykOJGFEBdcXXmqxdoeKEi1Nr+dwDBgn6Ehejc4DK4nHaMlmpbYAerqHlwDg+8kLfLPVds37qAdFxuFcQ1LhT0/q2vDG/jnIGPovQU6M8pfIJyAp4nlFQcQbifFAvk2EDotnqWNH4QfFQUWuywAeCYeUY+byUD5uDMLQ/R70z5EffyVLqFRv5ZjomL5QnMCcwoSSYBkIZyIjI6JXQd4KNGNF1TBhU1edlhUgnAAW3T6LU1HQSaTN3OH6H+F0aWko6e9NoLj+d1yfvyTEvWOZptNWc3mrEsGwIuVa6hUH4XgzsRC1ZCUiFcY8qz06FSq4CsR6sGSAfxQuqwBrYaAAMADCwtMXlag4mgSLkC0Kxm3Xg67idXVqEQS4uIA6lXvZTcOdrYLvxQen67qrllxDrE5E9f2K1ger0ntC0xJHX917J8eT9cXX6J7HmpTZLCJMHHu8FhPZejDZaA4gQM7iZXK4joxQ/u04LDkdFjqNc38YEDBwbqeF1Cd1h0KbeCmcXTZyLJS2TIsUEnrlA3E9Ub7iVq0Wnrah0U6ZIO5Fgpbiz2y02uceUNLidgJXc4Vwf1vt1mcrR2M/Pp2IW7R6Cjp4dUY19XflwPvOy6Jc92DYbAfWPkFx6/p/jrzx/oH1enphtNmBZrRiPBUOa+qZcYByAc/fuTGtTaDyjmO/L17nHxKyVa1VzSZFIRgX+J/fsVz910NqKjKLeWInDW5MR97LlalxJNaoQCBLAD9/Idka9Vokhwf1gzMdT5dY6LKXmtUEAvJsbWW5GbXXqUgNXqQ4wDBgjoSq6zeUt3J3IWt7f79ckyXNgRvD/3VOobPK4jAufvuorMy5M3g9en7FFt5kSAD8T9FXSM8pIiRKtEc8AbDf73KCVLsAIy03jp/Ku0rOal4ZPSI/RZ3ui5uA2fCStmhHNRIG4cAfJv1Qit7eV18GPh/Ks/raWi09N1dzgT7NhMwhqxFRhG8EHxhc/irOfShwH4H2tgGf1Cs+pfUdahx/Smw9YZ/wBqev6RtEM01Jzy63M8wAvK6d3LUB2+k/ot1FkuDgbhavOMzrV2prVNTqDUrP5nO9wjYfeVIinIsT9P3Vbvxgbq03b2JP38FGlrL1B3+/0XtOEgHh1E5sd+5Xiqd3MIGf2XouBa8M1r9A8wHjmpnveR7hKk+p18ehpNAJOFbKVogWRW3MN0R4oFQXQN4pCbwVCZsogIHUSnDRvIKQW8UwnZBh4iw1qtKkD7LjBHz+AWSs7m53xZzvgF0dQzlmsctBi3UfuufqAA2mALH6KiU3BrmHAGV2jTbWogi4N5BXAcYaBtn3Ls6CQwFuDc3VDOfU01QHmL2HIIwtAdT1DbG4+CdzWVBDgqTpeUzTMFEE03Uz1HVI9se02wOQrHVCxvt3PRCnUbU8DkFBg4mzn04ebhtneB/Yr57xGmW1odkWPl+y+m1aYEsddrsFeC9INGdPqSCMnPh+yxXTmuKzDnEWFvH7lEXIHW5+H0UaJsP8kQYcSdsQirKropxv8Af1Vmhby6fVag25afI0jq4gfIlZqv4QB8luB5eF0KOHVq5qHuGgD5mVB6/wBF6JpcGY4CC9xd7jHyC2aqkK9CrSOHsLffKs4Uz1PDdOw2im2R4gfqUHf6jgMbLbH6+cOYW1HMcIcx3KQR0t8wldYknbIXT4/p/wCm4u9wEU6w5oHfPxErBUZh3kYH34rLTtejOpNLUepJs68dV7djmhokwvmmgrGhqKbxYtcN+n7L6NpnCvQa4AGbhInSyQbi4KkSlf7JtbsrBcAjBWmBYJKo1Ps6i2Sz6rUwQser/wDej0DR+qCiZN8ppVYMmydENKm6VGb2VBQQ5lJQFHOyVGUFgC5npBQ9ZohVAJNJ027rpNdKXUUxX01SkcPaR70/R4okkyC4HEh0H4fQrma/S6ui41KdR9WmbzN2+PuXZayDcEfoni0AT4LfpPbn8A4oR/21Z8g/hcT8F03MYdWH0zPNYhYNZpKVVs8pY7/NgghZqVTUaanytPrmDZxgrHXP7HTnv1lenc6tpILjzM2cBhdHT1RWp8wEEWj78V4luvfTZNGrUov/AMZt8bLTpPSetphy1RRqtGzBB+Ck5q9dR7A2ykcuPpfSrQV/ZqNq0HHdzZHwXUp6qhqG81CsyoP9plMZE90hAFxbui65gCSegVjNLVefaAYO6CsVajcPMdDf5qynXquMCkH9xZXt0tNtz7Z6lWWGLAbQgUAkS4Qek4RAA+qOUCsqKk+aCiD5nRqcw5T+IfFWubIkrKZa4EZmQtLHcwBB/ZdnMhtcC3zQdfzTvbaTbsq5jIkoK3U4zfyVTmRtEYWmZsduqhaHd+8qKyFsWGUATsr3UiMXCrc2MiFBG1CD804fNjZVRsLeaGOxQaA6bzPgobi9uqpa+D9E4dsLygcGMe5HHeUkxvA8MIgzhA2cwCeqQtjHx2TePvlTJygorM5qewI7qoCBTjcwe8R9VrLffsqRTDarQMB032H2IRVDrOneZnqrHDmohzRBab36/wAEoU6VWvVDadNzyBho++q7Oi4BqHtHrnimCQeVoklZvUjU5tcKLTgbrTpuH6zWO/7fTve0/miB78L2XD/R7R0YcaQe4bvuu7ToNaAGtAjss3v/ABufz/14XT+iWue2ar6dPsSSqNbwTV8OHPUpNfTGXsGF9HFLcpnadlWmWuEg5EKedW/zmPlYhwkXBQALTLTB8LFei476PHTPdX0jbG5Z1Xn8zsRaIwukuuXXOCKnMeUiHHbqicQfglgGzjIPwUa7lPK65OD1VZNjJhN2zKU2sQpt3QFwi4S87m4KbGbpS0HKBm1WO/EI7hMWTdpDgszhGEGvc0yHXCC8ktyI8UQ6RGyDNRIioJB3T8rHCWHyKBHMDrRHQqksLbjCtPM3I+CBeZQRlRzbESNwnMG4VUzcboi3kgbF89lJlBWUKL69QMpjmccBB0ODU3Gs94LhysiQev7BdZtNoMhvwS6TTt0tAU2kEm7ndSrc9ly691259QW2Ej3BMDGUosLFNnJUytacG/ZMHdrpWiMoy0XJA8VMpsMolD2EwHSVHVOW3KSVcTTSYtupJKam1z8tgeKepS5W2n3ph5KiYElwHeUpqM2v2AQNGblWspdBKuM+RGl7sCANyU3qiRJPuWllGLuvK0NpAYCuJtYhp52SVKII5XCQciMroEHAVfLLr3VGfR6FlNxLKbGDMNbE+5bnMh+MKykyBKflkSMqIpLCcD4ItZGVaG9cIGyCp7SR26KtrIdJytBvlAMjAlBXUoU6o/uNkjBGUrNJRpu5w0uI3ccLSGSLhAiDOegRdOw2kyob5uVGi9ymdmQJhEYpgkBDKLv9RwHVCOgQCN1fp3SC07qkiMJqR5XAoPJVGBuurNAgNeQJOYJ/QKOeH81Go5wY4S0gb/d1p4rS9RxOu0WDiH+/9zCzP5TyxM7X6L1z3y819VHc9OnD5cCPxAWKz1RzAtIgGxHVF1d7HEc4aeuxQqQQC9zqROSBLSiORqNG+iSWe0wdsLPnPuK7VcOgNaJB/McfBc/UaYklzQSTsGrNn+NysnnCkzbHmnfRewS5pbPUfVVw7ZYaX6WkatYNJgDJt+q7bNQyhSDG2YBEArgUXVW1B6uQ42jxXSFKW/3HcxPdY651056x0GcVot/DcjYH6KHiDHnm9ogflLXH/wDassIa1ogCPAIm1ys/8cXzq9+seYFMFoGJOPvxAWV/O90lwv2mPfPzRLvIdAhMrXjIzerVZa9uajzGCXIMc5tdri9xAO5wfspnCDJMA3mMItl9em0ATzt5Wx1IS/CfXeInUkbS5oI6lxPyCzagTpy42HPF+8fqVopPa+nUqjAeTHS71VUtp6jSJkT5yI+IlcP13/HPoXbB2b9forWmahMQLR5z9FTQsXAHII98n5FXNvVdAw4W9/6lVCvG+ZaBH34rocMBIbAuHH5D6LERL6YBkFokHxXR4S32aZJmZ+QRVOsZyCkT1i/Y/sseqAqaXUMmAIdjEQV0uLQ1rADMO2VOo07WNDXCHVGEu84HyMeKpfjzLW8pM2nv97LfojLJNweq54PLYiSM+S30ncrWDAMZ2k/QLpfjjz9W8wNSRiZ937q025QNmY+/BZaHtAA5JgW7/QLUTNRxG9h8ViukW0x7Te2fKUNRqH6fiQrU5D6Za4GcRCamIzYQb+X1Cz6+2qcTcn2SITj6nfx9I01dmp01OtTPsPaHAT1+/erCFwvQ7U+v4S6i6C6g8jwBuu7EYMeK0wHgJQmFCYyPcUAZsDPZQEm1rITHdSUpsgYQU47FVNJc4NaJK0CiGXqPjsEGXiBjS8oN3G335LnvdzUOaMFbOJljm0wwGAckrFT9pjm9VoZy4mJsDbwXU4S5jxUY4E8sZK58MNMB4gkWcDuF1OGsY1rDEOfeeqo38s3aZA3lK6q5gzJ6QqatKpTcXNJIPTZZ213h0Pv1QOXOc6XFEP5TIIhPUYC3mbcnsqgdiIKg3N5dRSifNed9JdEdRpyQ0esZjvC7FJ5pukEQrtZQGp05LQC6LIS4+VYMjck+/wDdVky6Cd10OK6b+n1tRobA5uaD3/crm1LOBNwP1WXQ7jzNYMT2XSDPW6vSUBgU2gdi5x/SFzf8e2J7rr8CadRxemTgGT5BQ/Hv2BgaGgQBgdFlrDlrk7G4Whhlo2Kr1n+m124K6Obg+kPDzq6BdTE1GXEbheUb7dODkWM9R+y+gCH8wFyNvevI8c0P9HxAPY2KeoEgDYj9jKzW+XJBIuMg27zP628F9A9HtZ6zhtNwk25SBsvBuZZwwThej9Eqz4qU2mAAHQdwZWVseqqO5nWtKvpjlYALxuueajuaRc9CtnOG0i54hoE2W3NeHQubqX82oqHYW+C20q1Cq2adVrgehXMc6ajyTlxv70QQU0pBZFVDc05KEoSogKkqISgKYJJlGVFWsVmQqWmFaHWQeW1Q5NZWYbQ8x5/sVGhp2PuQ4s7l4pWBkTEe4Kqk9xxfsuk+MVc+lzNgWjqsdTSEmwmdgtoeAPaME7So105uOyK5FbRtcCHNBA2Kw1eHObJpiB0JXpHBjsiVX6toxgqaPKO56T4qS0jYj76r0fozw7T6xr9VX9aQx/K1rXRMIanTUqrSKjGkHsr+DP1eiYdNpNGNRTc/mJ5oImP0CWrHqKVWhSbyNaWR1Eq4VGO/C4HwKopaZzmh1aGE5a0zHmrxTphvK1gjpGVyaEiEIQ9U0fhlo7FTleMPkdCPooqKQhLhls+BU5wM2PcIChCMzgz4FRUfLmuD2hwvPdO08pkXB2lYtK48/KMHaOi1hw3z1XZzXm4g3PzVZEX3KLHyYNpTOEid0FJyARKHMW4EjwVh77Ks9DugdtUEQb9ZKcsp1B0PVZnCMWnCUucN1Bc/TuF2w4DoqHsLfxCCOyIrubcYKb+qeLEz+qiqu0R3hQWsdu6s/qQc02E9gp6+mTek0dUCgwL37Kc0/fRMKtIn/SHjJR9bS2px0uUAF8R4pgZvae6HraYzTEdiVPXU9mAdyUDg+47StGjpUauoDKzeYHF8HyWUVmH8oTCrBDmiCDNtoUqyvV6XSsY0BjGtA2A+i6dBgMQLLz3DuPMdUbT1TG05tztNh4r1FAQMSQuNlj0SyrWNAAEXVzYwVUDsAnaYyjS5t1YAq2GRlEvgIlV6qi2rTIImV4jjfCuR7q1EQRkDde4c+crkcVa1zXAZ8FZcZs14HOJB8EHtD28pz8lo11MUdQSAId1VEg537rtPjhZlJQqw71VSzhh3VXFsWI8Vmrs5m8wyPin0uo5opVDJH4TOURdix27Id+vdO4bEe9LgxkoEIkSL+Sqc2D+y0g2uJ7pXNDrlBm8EzXRcGCmdTjG20JIg/IILmViLG4TEscOhWfcIzufmqLSL2v4IC/ZKHTkSrGtm+B3QRom5sBknZe14LoNMOE6erQoB9Sq2aj3CcEj9F4smwAsOi9l6Eav1mkraF5l1M87O4P7rV59Erf8A0YFhSaJ7YVtDRsaeZzQSdowtrxynmORhI0W5nXjA6rGLtSk1odZoEYgIVDAJ6W96eg0y5x3VGpfFMgZKqOXXBc49Qq3M6rTEkk5KAZzOAF1hqMunpTUPZaxS5nREwmoU4rVB4LQxkGTuqEZT5RYQkqNJsFs5YGFS4S6B5rKs7aM3N1a1gCs5YTBtrohMlWNFrqBsGUY2CBXdUGNkzlMWzZXMZCCAQE0QIGUDYJ4kQopCUpunj3pEEAkozBjKIbCmcICZOLJTa9u6saO3vSuF77IA1t5Ka15uUWi3VQi0zCDFUEVCQMlASbAQrKrZeYx0VVweyBsGDuhywbiD4qe4qF7hYifJByfSOifV0dSIkf23R3kj5FcBlSXNBOCvXcVpnU8IrsaIcG8wA/23/SF4mYIJMgHZen+V9OH9J7a6jAWyRPVUtpPF6L+XsRYrQwzTkyQowMd1adiCujmwVBUbd1KCd2GJVbqzwIDqoHiugabhkyFVVpS2QIPRTF1zXjmzzE9SVV6ok2BA7rc6nBMZHZUVZbm0rNalNpwylcwXnforw/muCDPVYJIMq1lSy5OjVzwYIg7XQLpublI1/M2DcHIUJjBkHBKBiY8kJi42ylmfLuhPXCByeZsbC8SpogXa6mYnkdznwF/nZIDB6d1op6hlGnAZzl13EH4frkdFnr41z9dXTgjS1GkSR7JJ7NE/ElMfapvBzyzP/wB38rLpa/rNG5odJJJJA6R+q00Xh2orgiGtABk4ho/Sy4Z7d9cmkCKlEDcZ8QAr22qnvf5foqYIpU3RYGJ8Cf0CtcQajXDcx7/2K0hhaqYwG2HhH0XpeAURA5ZDRzgQervoF5o2q2wQZK9R6O/+7cwMwYJ95+RCvP1nr4z+kTf7fKB+F4d4zzD5hY+LNFM6UTEsfJ/+39Suhxtn/aV3m81mtmNgJ+biuZ6RPircyGUDcDqT9Ff1J8eUdbEg48IV9N8GlJsHbeX6lUkzc5Ua4tzFjI8l0z0xvts045S1xuW8xWqnY9endZKTubH8rYy3aLlcq6RppibC5Nlg1b+fU1HCTJt3utrHmm19XIosL7bkT9AuS27RN43JWuIndes9Bp9fqxsWNJ7RK9c6y8b6C1Y1mqo7uph3uIH/APMvZkT2Tr6zCRO8SoWg2dcDCJthBQAsB/C4tS+qjPteJTxvlHHZBZpQA50CICq1TvahaNP+aFk1J/ukFWIzagc1FxyRdc2nV5KkOsCunU/A6d1zqtPmbMXGSqGe31h5G5LrHx/ldRx9U6nywAywuuXw6XakA35b37fuV09S24cPNFdGlVFUJK2mY+7QGu8MrDpqpBsc5gra18GdyqihvNSPJVBAO8ZVbvZcZwFvIDmH1gBCz16ECWyY7qKoBacq6hW5HcpwcKttIkwZnayubpZF7IOB6YcJNWgdbQbJbd4HzXha49m143X15rBSYW1HAs7r596T8IZoqxr6Ug6ao6OX/AmbfBRZfxxQQabSR3Xd9F2xruYjAK8+y9EDcWvuvR+jTSaxcMjbxWf1v8expOBb1ITVB6xhaSqKUmwMeJVntncDwXRzZGDlqyN1y/SimHcOa85ZVBB8Z/QrsEcpnosPF6Yr6F9MjJ+ilWfXlX6edIyqLkjpiLH4wtnou7l1rgMhpEeB+pWihQ5uDiRc/qAfmVT6O0i3ibmExDDfpdc/10r11BvMed2B8V0GNHLBusID3FrabSGDcrS2qxgguBcdgtuTw+obxrT8Ur0dJpPW0mvPI8jlt4r0VO9MXknPdXVHkueTkrPpzNNsqouwgiUAiDlRRTKqopKkKKCBQIqGyBm5TgwFWLJnNc1oJEA4ug8x6QB7eJyzlEsaZJ8VzueqL1HuMdDHyXR9I5GuY4CSadjGIJXMa5+45j1Oy6c/Ga006s/lBB3I+qtFYGwWWA6ImSulouB6zUQ5zTSYfzPFz5JcGcVdlr0uk1Org0aR5f8AI2Hx/ddvR8F0mmhzmmrUGXPFvcuhiwER0WL01jlabgdFl9STVPQWAXSaxlJvLTa1jRgNER7kxulJWdXEKG6hUWVRCEVEAKG10VMoFLGnaD2QiMEiOqcqb3QfHGO5XBwyDZb6loc0QDcQFzsFdDSv9ZQiJLbXXaMFL5sZutVGp6xknI26rLUbynFj1QpuLKkg3HxVRqcIMRhIe5926ts5oItPZI62bwgrcNyLpHXsM9lZHZKe9/BBUWx49VWW+UK4id8JYjee4UVXy3sYHzQAjPuCsDeqV1sZUCdox8FCpnqoROP5QTGBHmjG26gCcNkwchArRJ6K4XF8+KAZFyPJNECJsUCkRtK9l6P8Yo19JTo1HhldjQ0hx/FHTyXj3CRbZZi4mq0jYxdZvOtc9Y+rh04R8V89brtXSa3l1dcQMCobL1uk4zpXaOi6tq6QqFjS+XReBKxebHWda64fFgg6qBebrlP4vpBJGppkDo4Lk6/0hLTy6emX/wC4j9Exb09BX1YYJJiO64HEeKsaC0vAPiuO/iFfWAzXcAfygRC59XTOuQ5xJ3JlanLF7WavUtrXBm8iQsxfOIMLO4uBg2jKkuAtbZbjlbq8v9mDuqHEC4OEAC7Fz0lAtjKo6OnrGrTgmXDrv94TuM5WHTv5HA9DHvWwmLE3G6gmBEXUDuXN4Vb6jWi5g9OqpdX/AMR4SqNJdzdwlcJ8VmNZ5PQeCvLgYDZPiVZNEtlGPJAcx/Cwk9lOQgy4gHYT9JV8U09hfmB80ZgySLd1WQwXJJRDgLNaJ7rckiGkuMNE9V0/R3VDRcb09RzoaXcjgO9vmZXLLicye3RA1A0yXwRsAlwfXagvcSN43VRM3OSk4fqhr+F6bVNv6ymCTG4z8QUzjAkeS5NBUqBjYGTlYapLnXwrqhmoSkLJMi6yqv1fK0d1NOzmq32Vr7ADopQbDvHoihTpxqqngCPvyV3LFkWN/wC7MXBZPuI+qL/xRiEqRHGG+KqY2faO+E7vaIaLkq0Mi2wUi1Xy2RiFZyqcqYivlRDeisiUwbCKrbTm5CciMJ47x4JHX7KULk32TZHRJEYgpgdjlRUNkuTATkSEsIDCAEGBkokwEWDzJQOLCN0oElNkfqo0RjG6CYFkuTYT4pyYwZSyRgX6lBlrgtqQMkfVVOaTkq7UWIJMTud1WHbAT3JQANMQEIIsQPNAk9bJTfJlBa1wwbz0HVeE1VA6bVVqBBHI8tv0Bsfdde5ZOSYHQDK816SUAziLKuBXZknJFvlC6/yvtz/pPTletc1sAyOhKgrEgDHdIDDfaEjfso5tpaZGy9DgY1SN4I7oHVPgAiOhVbmzY2I6qt8gQVFO6sX5PhCzV7uAmbZVgDDEtJPiqapipAwFjr41yQdCiDBvumLZ3z0SkQubodpi4Ksa4EQd+qoB7+ScEHxOyoc+yYONiiff3QyI3QmRfIyFAHmMYUDpsd8qOuFW61xZBpoVv6c8gdDXTIG0/vddWhVDqmoIkieUmc4/QrhMPMOU2/RatDXLKgpuuHZAODf9VjrlvnpqrGaL4uA41M9/o4oZZzNEkDIO4P0PwTUqzalMgwOZ5HkQf0VWmqcrSwuHMw8sH83TPu8LrGOmrmHmNNw3sTGJ/cr03opVDqFWmbOa7m968pTMEsBx7TQTiPuF1eB6n+m4zSDifV1pp+/HxEJPqdfHf4tSng2pcRJD+YH/ANQXnPSIO9W+oDZ7QZ6gk/Vew4ozn4VqGjdpIjsZXkuNtcOD8rxD2crZ6iR9Vv8AWPx5gdx8VDe5yoL4RAnv5LbC7SnlJBEnYLSKgNgbNu4znt7ysQJAgWlWsdBvtss3lqdNeoqlulFIGSQS6B2n5SFjpXFtkznczTNze/WQkpmDHVWTEt16L0Kfy8ae3/Ki5vugr3WN58V4f0HYDxas7JbQMe8L3BWOvrUA90pKaeyBE3CgExYXRDpUwp4qC7TZcMrLqzFY91ooWqGP8Vi17or+S1EJVMticrKQBULSLFanXaFk1PsuDhaFoXaGl6uu9wuDYFb6lxayzaS1IE5N1pN1FZGu5XWstrHczRusjxBmDI6J6NXlzjog3NdjmNhsq31C15dttdO1nrGy0wDkp3UGmnyoFbqqYbJsdwAqa2te0+yyxwVmc00nw4SCpV5g0Nn2Ti6GKqtapUPNUdJ2HRZOOaf13o/XJEuZFQeRC0kczo2WoMbX0lSiYIc0tI8UHy5oiR36dZXp/Rcf92ehZYeBC4tXSGnqadE/iLuU2yZC7/o02K7iRBa0/MLH66X49Oy7pi6s5b5hUB0ZMImpC6Oamo7lcQcykqD1jCCJhSq4OqGd07AAzczuUGQUG09P6pogWAHh+wWbhmm9Vxao9oAhkAkdwuoKXMZOElVraBBi7u/T+VnGpWoue+xeTOAERpnm7DcbFWadr20wTclWe2Mojn1GPBcCIKzaQTSaTsuzWpisADZ2xWKjw/UUmkENN9iqipHGUz6VVl3scB1hPQd6ptSoGhxa0ltkQG0ajm83IQOpUeNPSEOrFzujAqQ7Ual3MS5w6TZXM0MuLqjgJJMDuqK2mQCN8IrV6ik0QG46lA0qZwLeKgzN9oxjqQEajWtPsva8H3jxV/q2CQBE7gqp1NjGuLQS43ucoEYx77MaT5YWmpQ5qgLnwAIACLK4q0WOaOUEYGyV9QNyUHD9IOG1qtSlV0tN1WPZLQLhV6L0Yr1fa1lQUh/g0yV26epJrsa0TJhbyU0xj0nC9JogDRpAPH5zc/H9lpJhEnolUVCd0pN8o9+qBUUCgmQUAQhEoYQRRRTwQCEVFEAURUcQ0S4gAbk4QfGiN9ldo38tXlIkO28FUCiDDgQYI7rqw6Lm8wLevdZ3NLTB8rLUHBzA8EQUr2Bwg+8BaQtKryt9qwGT4q94tzC4PRZQzlcWkyDYq3T1P/E42GCghHW3ZKcXuD1VjmxjZIbg7nsgQggwc/JK4TvKeZPj0SnqUAjcWjAVbxJ6qz5pTfF/HyUUjWzeJnuiGzFiR0RiLke5FpHNd0dVAQ0bbpw0R08kAbSDMozODhATbA72Qc6TZBxI8Sq4cbkZQOTDb2nqk09MOq3GDOES1zzAERlWS2izlbdxyZQNVfJ5QZjumpuIaAJ7rO0y6Tcq5pix3xCKumc+dlCRicYsqw797KFwGDHiVBW/+1WbUbgmHeaveYxeVnrv/tn4FWkw0TlVCvoNqHmIvuq9RSbTokDfCuNSMbqh39x0ZAQYy3mM5KImIdeN+i2tosAgBVVGBpkmQgoYId7RgJ3VXVDDZA+aUtk23TtbyiSEFXLJjoiRaAI7KyIEoC+LoFayTdXNfytAtPWEGtug+RAbYeC1zcSmL3G5kjuUsxkgT1VTnOOST5pYla8kxcXsGTPgEprdG+8pM4UWfKqY1HmxdAOyGPNTucKYuU9j6F6A6z1/Cquldc0H27By9A9sCDsvn/oRrf6bjrKbjDNQ004+IX0Sq2SAN1FYXCXE9VGjYJniMXlQNjO6ypC2TiwRpZsMIuMCAIJRpNlwndBoa2K4gRFMyfEj6Khx9okm60PJFVxAsKePNVU6JJ5nCJ2VqQ1KnbmIufgrC1OBAslLgO6AcsZQiVM3hMBJQABOBuVAjCigbCwVLjJgq12ICr5dys1YTsAiBCYCUeWFFAiVMZR8EHGAgQ+0YONlawQLKtlzJVwMDqgBtupmwghQiTJ96AImQgJtjCGBOSdlOa97/ooSZkiTtKCjUCQO26zhsnMLTXu0SZIzCoPv6QoDyNGTJ7JS8AwABG+UCOpMnZM2jVePZbA7j6opAZN5Hchc30hoHU8PbVYI9S8EkjINvmQun6tlN0PJe8flaUNS3+p01SlULWU3MLbD8Mzf9Vvm5WbNjwzxylzSJg3HVVRElpwrCSSHOEkjPWEkQSABbYFep5il0yDeOyrqWgm07KwEOBkR0VdQSIzCBWmT4Hos7/aJItOPNaHOiw3CzeC59OnKMfymD8FcINxdVQHdig1zqZvcLLR3Ni4GEAJE4hWNIeJbedkpEGwkII0kWITE/m33EpDbuEwdsgJ6jySOsnzkfFI620/qgqnldI+SuNoc2yoKtpmRBvKgenUc0FoMzie37hVue4vJBM7XwmaJEHIsg5sH9EyK0t1HOwOJioL/AH5AJxqPZBY7lex0gjY5/RYgOt42TTJLogm8BTIvk+pU6zddwkVG3FalIHiPqYXnfSVkcMcS2CMg9itPoZq/X8IqacyXad9h0a5P6UMnhdcjLWF3uQeBATDogP5RzjC0yg9ycG8j5JBnsmbm+6geJa7ulpZRZcETkYSMMOQd/wBEq40/HGNLg0VQaZ7zf5he/JlfLNNXOm1lKs25Y8PA6wQvqIfzNDgbG9+6x03BzuhjdSYSkgZMSsKaeoUz+iQFzvwifFEUyT7RPkqi2hapm/KudxB0ai52XQpgNdbpcrk8Rd/fK1BofZoVFVvPTjqr3/hCqeJbEx4Kos9f6sBopEAWueiZusYc2PQp6D6eqp8tQgVBYk7qivoXi7RI6hFXGq13gUnNBtYLETVpG4JATt1AdYiD80HT09UtxcdFs/qaYy6D0XJoVgXBpgSto0nMZFx4qCyrU01UQ5wnssOo5WtHK/mDcGOq2DStaJcGgDqsWtY+oweqgBpnljKEVNeAJO6v0roJd1yuaHuDuV4LSMgrfpnQPFB5/jOl9XximWiA6pzjzj9SVr4TT9VX1MCAHwPeVt4vQ561CsBMGD5XVempclPmJJL5dfvP6FYz23vprALnDlN/FMaTjd7sd1Qx5Doz4BM97o5nSB3K2wR1ocDIWikAWAn3qimRzFpMg4WmlAp2FxlUWtGywa1/NrA0mzW/Nb8LmUh63U1Kr7N5oA6x/Cg62mrONITFt1cagAuuY7VN/C2JG3RWUqnPVa1x2kKK3tcQeYgme6Y1iLct+kqhzw1waTc4EqxjmnME9SUF4cSL2VNVntB1MAO3jdMHyYCR5M226IYqral2mp89Z4YzEnZI3iFNwltdpB6Lna/VjU1qmmMGmyzgdyf2WaoxrWtDKgIGwKnl7a8PWu4NVzAllQGMkBD+oqTd4IPQrkaJ/qq4FQk0X2kbFdevVp6am00QC934XG8q6xYbmrRIpyOnKlNSq+wpEHf2FumwJSkqaY5tb1tOkXCmQBc2iEmhpt1Ze6oXENiADmZWziB/7KoOsD4hU8Jby0Hkbuj3K6Y1NpspDlpta0dhlE3RJS4UUEDlE2UOVApwojugigcIQibqIFUKMbKQiFUhFA2QSEcZS8wGTHiuBx7idbT6j1Li6nRcLPaPxKjp6zitDTS1p9ZUH5WnC4mq11fWGKjobs1pssVOtQqEBlZknZxgn3rWwVKd2GJ7LUkZtrwhEYCIdIuUTaxhKTewjwWkb9FU5qRactx5/utBvbr1XO0lTlriSYdY+a6cbrUCFs3yqiyKoIm+LrRv2HVQNlwJsAiA4BwgXIyqXCMm3zTF/LVvg2Effki69xg5EIKyNzskNpm0bpyJviEpEmPhCBZm2OyU3Frk98Jie2Us95nqFAuds90CmJgSEpEW67oojN89BsnBi5t3hVT0n6qTJN5nfqoLfWtBuMJ26hoEASeizHrhHwMILn6l7hAEAbdEmTJ9yTCIMi15QP4WPima6LG/eVXPUI+KC0OgfOUpdPWEswPldA2vEdwglV3NDBaTCvfaxGOqzUvargkSG3+/Mq1x5je42QAmevgmptgdCcqNHUY3ULowgLnwIAuqH+0byYwnJlRreyBGtkybqOuYGB0Tkw2Bk4Shs537IFDZsEwZFolO1toAz2Qc8CwuesoDECTZVvN4jGyGXSTJO8pqg/th0SRZUUm6VT9EJhEH5qE7mwUwEMoDM4UF0Bc4TCyC3S1n6evTq03Q+m4OaRsRC+vUK7NXpKOoZZtVgeO0/wAr482xnovpHoTrP6vgLabjLtO40yOxuEV0nj2ozHRK438VbUEExkqp9gAc7rKgWznZWUxDgeiR2OkpqVxE4SFai0kk9olBpnxTvIAg2AF/P+FldVgw3fdVGlzgBAzuqJkwCI7Ke0W+1ZRgg2CCzFvgoD1PwU8beKmcWlAwMZymmRewSY8EfG6ikeYNhdFrpsR5hNyzmFC0BZqoR0EKZF0Q2yBdGVFKRAlUuPM6BhM9/NiyDRGUDtEDwTzAtZK22AnBjsoFJ627IgSLBI48xi8bp5iwuVRJix9yRxM2OcdkxM9yh4mfBBW9sNhokj9VUWcp/uPDB03VzzAtbzWcMNQywEkZP8qCxtWm38LJ7u3Rc5zxLjA7mEG6Y5cQD/tH1+itbSY0zyyRgkygobRLz7IIHUiB9/DuvPelDtRQrU6AqH1D2fhAyR+xXqwei43pXpfX8PZVaJNJ0+9b4vtnvceQ5ZbB2wY6/wAKieV0EAziV6bhvozqdXRD67vUUzccwkldvT8D4Vojzep/qKg/NUMr0XuRxnNeH03DdZrnAaXT1KnVwFh5/uu5pPQ6s5vNr9QyiP8AFvtFeodqXBvK2GNFg1ohUl5NyZnqud7tbnMZNN6P8H0tm6b17ou+qZXzVzXMcWOEOaeVwOxH7hfVA+d1889IaH9PxzVt2c/1g780H5mFmVr053LKkkZuO6I+SMLSE5IPNTMH5p21Z9l4g+GVC3cWO6V3RwkdUFhAIt5JSISAEXY6R0KIqXh1j0KgsB3NuslB97ixSZxaUzXczYNyLFUUEpqZ2mD3SvEGFGm/RBe48pD9hYhORIkXlILi95+KlM8riwmYx3CghEIY805slPuQd70N1f8AT8ZFJxhuoYWeYuF6D0ld6vh9drsOpPE+RXhtNWdptRTr0zD6bg4Edl9D4/Sp630f1FVmDRNVh8p+SlV80Fin8d0jTJnEJv1VQd7pgeyUJgYBOfNAzDJg79kjT7V5smp2Iv8ABILPIKC51nWX0n0c1A1XA9MSZLW8hB2i3yAK+a1PxDp0he09BNRzafVUHOEMcHjzn6LPXxqPSvpA/hJaeyrgty2RuW/ur3yMH4JZlc2iBwP4Tfedk4MmxQ5Q78TZj4JSxwMtcSOjvv6oLDM52XD4m6K67YmDzNggdV57ib/75PRbiV03/hCrzZWPu1VC5sqjMavqNRLhLTZwXSZVeGhzDzsPfCyV2c1MgiSOyp01R9KpyB0z+EnDuyDqiqx49tgM7wqK+i09a4JpuPQINe19wOUnLTumnl3gC8FFYhoqtMkmu0NGN1dQ4hWpnkaDUDckKuq5+oqClT36LfT0zNPS5GNn/IkZUCv1r6wAYwnyVbtJU1F31nMjYFaKene/2nOgDZaqdIA9QFB59+i1bdUWNouc0fhc0WK6NLSahlOXMgi8Susq3Nc43dAHRUczUD1ulcDlt/CP2WdrpERbZdirRpVLOBJIgkFYK3D6lMc1El7R+Ui6gop8ocHESRsrNRUBoumAAMeCp9TXJltKof8A0lO/R16rHNcxwJEC2FRQHNyFpp12tbymYO6xf0GvF/UOjsQrqWk1hbLqRAG7iAqL6tdopuvgdVzNPXL6PQrVVpVjTLWsJJBwbHz/AHSaDhrqFMGuQT/iDYLF6kanNpqDS4Qxs9T0WqnSDXNc5x5h0TxDYAAAxAwqa9OsWTTAJ6SuV7tdpxJ9W1RTceZ7pPcqgvpAwJ96mn4bWrUw+pXDCfywmHBnuPtakeTVctN4noBUbTuHvk7ByUa3+5yuqOAPacfsFobQ4bph/deKjm5LjKwMr6Juue91ZjaPMXDldEfZstyVzvXP5FR4TqNNq3VKdanVa93PDjBIVHE9G+nUpnTNa3nPtSY5e/6eK7Tqmi1kmnXDj3Mwq38MLmkNeADhzRcK4zOqwtLmU3OLZaRIkWMK9jy7TgkmztxiUHcOfpG+r9bXrAtsajuaPd4Kx7KzdPNZ73TBHNt8kw38djT6llZoaLOAu0q4hcpga5jHBpa8D8QsujRqhzQHH2seKif+KOJW0oGJcPh/CXhojST1cVOKmKdNvUk+5WaARoqfefmr+EWmyUpz0QIUUuUESIQhAFDfKMSjyoEIQTS0mA8E9AUS1AkKeCYiEqAQhE5TRKiIRzJEkLDr9L/UUuRwaWHLXCZXQmPBI4TkTKo8RxDglem4uoUCW7ta6VzR67SkgGrRO8giV9GdTByLqmppWVByuDXA5BC15Jj5IW3sfipEZXcpaLg1aoWu1Vai4H8NQgRC1jhXBWNl2ra+OtYfsr5Hi8xMXFo3XWp1BUphwtK69HSaCk6dNojVP+USPe791TxXT1GcmoNNjGH2SGHHT6YCTpLGIDc527poib+ASgT3nC7/AAHgzdV/3WqH9hps0/nIWrcSTaHo7wFldw12tYDRF6dN35+57LlcZ0f9BrntYJovPMw9B08phet1+rgclM8oFvcuFxF7NRQcK7g0NvzThc537ei/z9PPkRg56JDm4t0RZVbUBDTIG8dFDbsurzkPw6JSLpzm6U2zcDCISN5iEvhZOb3/AFSROcBRQ6odpRKESFBPHKmfDxU8oU79UEieyaYx8sIDNvkoOoKBo296guhmwuBujsgmL5SklxgYTBpdiyYQwQBJ6ygjfYbEwTfOERfJ+CXe9yUcWFggJd0z4pc5MQiLdz2Uic2QEXMBE+yOnaEMduyXJnCAxJklSQBJsEjqrW2yeijZcZJx8JQB1QuECw3HVRojHyUqjkIcBY2jqmbe7cHCA9xlMBzNLeu4UATNEGDZBhOboHsrdQzlqmMG48/3VQ7qiIx3UGUUQRbCnghhHwQGbSPfC9V6Aa31XEq2kcYbXZI7uavJudNlr4TqnaLiNDVNzSeHHuN/gYRX1mu2XWsAsr7lbHOa+mHtMscJDhuD+yyOsbKVYDrgDKuoNjOyqYZb4K+j+KDupBoLZc//AIiZ2yqYYLiAnrlxPKwRIBJBys5aQb7qod7miwuhT5nGTYDZDlGLlXMZawhAMCwnuiLZ9ys5dt+yBEeHZABa+EC5EXx8VHezuIUUuMn3KBwG6UGe6DicAD3LLR3VbWHmVS5znG58BCPLP4jZNEiwgKCqSDiFY2+LlENAzdHmnHyQEfcKOMiCpzRtCXmkwPioI0AGTlMZidkYEWAlKRBk79UBa0xI96QkzEYVps3MDa6pqvDWybAY7qhHOBqMEklxAVPDmO051WnceYU655J2Dva+ZK0aWmX1PXukBuAhAGsqARLmNdEdCfqoLphCVIUF8WQSd0zWse4NqAOabwR0/dAd5hKXRWAGzfn/AArEW6mrNgYHZYnOJKeu7ZUkrbIypKXKJwgkrx/pnR5eIUKw/wDJSjx5T9CvXyuB6Z0Ofh9CsBJZV5SegI+oCsHjwmnzSg+Hmmnr8FpEmOwRsd580PZO+FOQHB9xQQsm4+aUtJs5sjqm5HgyDPmoX1G5ZPiFBXBbdtwNjshTf7Rnf4Kz1m5ZB6ql7m8wcBB7hUGsIPikab+Csqe0yRsqmZQaGlF7ZaHNu5uErTHinDoUDB3O0OGCoRCVp5XRs7psUzggVe74TqP6z0LrMJl9KjUpHtAMfAheE+8L1PobqOanrtG64fT5wPh+oRXk22iyaUrcAHKKIIKP5bpZt3UcbfogdtigDDrYGEjDJ8U4MvugerZw2gdV1vRriH/T+KU3G1Op/bf2Bi/vErj1QDUu6IG5VlAczw1pkkx4KZ6V9cJhLI80+e6UibgQuToAE4dCIaTaZUwJJlO2CbFBVU9kuByAvMcTdNV8bL0dd0VKknHReY17prO7rcYrvOvTEbpGiTKbT81fSUqjBIc0E3wrBRIF8qio2WJ7QHFhtF5nIK6RZ8Fl1lIhvrmiSzIjI+7op6TuenLrkbparyBB2QoGKci42KV49YewQbuHacin61w9p+OwW71YAlxgLCOJtZSDRTIIESstfiL6nYdFB0q+qYw8rSCVVSqvqvcGOgxMgrmU6nrCSQbZJ7qyg80tQJJANgeiYOizWPov5dSJBw8Ba21mlwgy11wVgq+vIvy1Qeo+iyc1Sk7kaHNB/KTY+BQdzlAvgozAvdYtNWe6lLnFwxDxcK5j3OMOgdbKC8PBFypzKn2ZsZ7ItcA7KGLXPDWlxMAbrj/1R1ldzjai0w1v+XdHjms5WNoMMF9yZ2WLSOIpiN1jq/jr/Pn9roF8nsgXd1nMm+FC8ixXLHb0vNTYIsq3jZZvWSbIc8GRMJh6becHBjwKhJ5XDmPtCOYG4lYC58y1xA6If1DxkwrLYl5lcrXejusr1C6nqqbmnAeSCfvxWX/2Y4s6m6g1tI0zB5i8bL0ja7iEHapzTYwexXSd1zv8p+OTpPQzUczXamuynFyaeV6+jp2UqDaQkhoiXG5XJp6+oBao4eN1Z/1ctzyHwV89Yv8AOukaUXBgBYeKQaIi8FSjxEag8sFpPXdVaoh1EgGVYzZn1Kby7TsnYR7lXUe403AEggdMws1NlY1mO54pDYH73Q19R7WtfTvyGc7ALSfrSa79RpwX35dzvMLq6O2ipf8AFcn+oZqWu9VJf/jFyutpwWaWm02IaAVn8W/TkIFTmlRZaCLquvWp6dnNUdE2AAknwhWY2usWsZWGop1qAY6oGloa8WbMX/RWIj3amqwvqPbo6I3N3n6fErKNONUZo03vYf8Az6lxM/8AFv8AAVlWlTpOFbiOr9Y8YbEAeAV1HX6GqYbWbO3OY+a38+MqWcH0bTzVAaj97wPcEKvCdMXc9D2HjAddp+/FdINaRLYIOCFIWdq452npUHuNIirpdQ3LWVDB7iZkK7k1dK9OsyuP8ag5T7x9FZqtMK7Q5pDKrDNN4GD9NkNLW/qKZDm8lRh5XtnB+7q6hW6xgcGV2u07zs8WPgcfIrQWpXs5mlrgHtOWuEgrIW1dHeiC+iM0yZLfAn5e5T6rWRCBCNCtT1FPnpGR03CYhQJCCct8kC2UHkzpNNW9qpRpuJ6tT09Lp6N6dJjD1a0fonbTIqEGwzHj+6sFOc5RS810mopN1OnfSdh4sTsf5utDWAZumAaOgjqiPOcI0X9ZxCnpnEtknmgYjPyhe8qaQU9M1ginTYIawbQvM06tDg/GqetqOIp1XEOAGLXPvgrrcT49ojQ5qWrovkSA10/JbvuHNxydd7DnAOgDJJ6fsvJ6/Vv1+obRoAmmDDQB+Mq7i/En6pxp0yW0t5y5d/0S4M3S0RxTWM9o3otIx/uUnOe669dXr1G7Tej+m0fAf6XUsaa9X26jxlp7eC8rrNHU0lTleQ5hw8CxXtNZrBXs0yD3XE1tQVD/AEtOm2rVqYBFm9z95wnkl/nsecPf3ylIm4Mro8R4TW0IFS76Zy4D8Piud2Ngun1wswhM+IS5N7pyIyDCU+8oENlN4RPdAZMbKAfMKZ2U7hQmc5KCfclEGcKYMBEdRfz++qCeJRxc7ZQz2KMQgJdsLBQZknwUzlTxKCDrMKY+qBspIGbRugb7xlQ2x7lUarW2Fz2SGq52IAQXOe0XcfIKp1RzrNsOoSC/mmAQDlP4ui0sILZBnwVbWwOqIY2ZBI8CgNW4ibDKWkYMRM4CfLYFvEpOWD08UFwM95RGcygDPh0U858UCakc1Nrh+X9f3WWVvLeYFpNnC6xFpa4tORmOyoABKMRkwp4boZRE8M+CgUyobIATJTstsqxc/VWgRAx3RX0/0Y1Z1fo/Qc48z6X9s9uX9oWpzYtgrzPoFrYdqdC4xzAVWD4FeoqCCSc+OVKFpmAZwFooCTzRCq07S4wtXLyoC4cp5uoU5fWHGFHn2qbSJGCPL9lC8iwaAgRtIgyB7yrCeXPuRDXkSTCreCJ5pM9AgrfWgwBJ6ygXxdxgnaURTJvEA4k5QNKDYAhAWvcbmwPREFpyCfFEMaMmEHPAsBM9FKoG/wCWw6oTHYeKV18n4qARk5WGlnMBi6ESZNgEIjGepQ5CbuKBvZODKZoAHXwS8vTA6JjbJsoqHoUC2RIBCIfaRZAvIuTARAAjNuiZo5rm56yqnVLWuUDVcRytuTtGEFlSo1piQANykpUDUd6ytZmwKsZpmgc1V0nrKZ55hAsNh1QR75bIgNGy8/oeI/1fpBVcx0UjS5KZ6wRf3kqn0m42GNdodK6XG1V42/2j5LBwB3LxTSkmJ5m+8FGnsBU2dbvFkyjh1S8vLdpH/EoydVgTqCejB8yi1wJg2P8AiVKZmvU7NH6qz6lU6gw9VFWakw5UkrbIoyklSUBlYeP0zW4Hq2gSQzmHblM/ILZMrDxzWU9LwquHva19Wm5jGn8xIP18FR4Ie9MI2+aTe26I6haQYBz8Ap6uMOUzlECd0A5CLh0DxRHOL82O6IEnqpy+9BJecmVXUbzNIIVsd0DBsL/ogobemQcqttnWKtI5akRAKrAipCgtHmnH3G6QFMEEeJbbIuCnY7naHDzCTwQpO5ahaTY4QWFdT0Y1H9Px3T8ziG1Jpu7yLLlnsfejQqOoV6dZlnscHjxBH0QVRBI6KE+SAdJJOSiTOboJ8UHGDARHdI65tdA9O7gi0RUj5IU7EJwZcL4QLVANQkmAO6LHAEctgN1XUk1CTYdT5IiTZgJJ/MQg+i8O9KtAdJp26qo8Vi2H+ziPrEr0VJzK1NtSk8PpuEtc0yCvjwY/lADo6mV7L0H4iaDaui1VZrWn2qfM7HYLneWpXsXUwOpQaIMxCtcOYWQDI3WGtcvUO/vVux+i85r71nL0GqtqK/j+i87rL1Hd10jNdXger5dMKbjYEx2+wV1i+cbry/Dnwx4Fi10+/wDhdmjXloM5VGz5Kqq50QIgqc0hUaio4NhoknCAaWmQ11MflNr7H7hTUQz2BaN1z6+qq0jysJa4bg5WY6mo4zUcSTuSg6LnNLcQewVLqgaD2WM1ajcYO0qupUe6xsSiutQafUggwT7Wcz+yVznbzG/ZV+tqBstfEZBAVZ1lZuWsd1sg6en176cNqDmaNzkLXUA1FLmp8rwdlwBrZH+kB4OTU9S8GWPDD/y+ig3OqV9IHclPlB2jp4Kh3EXPdzOLmuG4CQ6rUmxqg9TzFZv6WtqKkUg57j0GFR19Lqm1ZPPduRK10ySAZhcvTej+oa4VKlX1Z3DDdaqmm1dO1Ou4gYloWfQwccLqeqp1XGWubAPhKmkrsLBBB/RbTV1QHLVoNeNyBH37lk1FF9Uco0dANBsWgtP/AOJCxeXXnvGwO5hYzKkWubLDQoVqQkCo2Ni5xB98/NM3X8juWswtH+ULPi3O5Wp1sZSuBAtkpmvbUaHMIIOCDn3KG2RKjRGugQQD3lWhlOq2HgEHrukIa7BjzVNVuop+1Rc0xlrhn3KKp1HAmuqCrpaz6LhlrTAKqp0dXSqcldziDvMhaGcTY32a7XUHd7t94+gWj+p5qfM3lqMOHNMg+5alxLzqtume5stdfwWIMfW5QWvBdlvITErfzAiWgsJ3aY+SrfrazTHrXQNiB+qvlGPG/wCk9VU0ukNSmCa5YPZcPwzEj3WW7T12ajQsaWtZU/MGtjr99FjfrKjaYe4NIm43+/NYatfU6h3LR5qAP5mH2veukxz63fbp1NXQ0lEmvUayNjn4LM6tU1rjSo0iGusZyfvC49T0d1FWu6u3XuNR1yarZnxPh2XY4NV1unoPp1tM2q9rzzPpOAJz1jcHdKzPT0Ol09LTUw1tNrHR7RaM/ZVxvg2XLZxSm21VtalGQ+m6y00uI6OpZuopg9C6Pms4rXCg72WPU8U02mEl4e7/ABaZlcfVcZ1FeW0/7TT0Nymamu5qtdp9IP7jxP8AiMlcTV8arVZbQb6pv+RyuY5wLiXOknN0YkSLjqtzlNBxc93M9xcTuTlCOnuTwpCqHpaitQ/06r2dgVvocd1DIFVraoHkVzcYQschPQ9HQ41patn81InPMLI6ipTp1WayjUa5khlXlOQcHyJ9y80WjayBfyNJIJAG339lTDXtYnwULZF15vT8U1tIAc/rAMtcPot2n4/TceWtSLSLEsMws+K61VtBFQ1tK80ap3As7xCWnrKzfY1GleXjelcH3rTR1+lrj+3WaT0Jg/FYdbxfT0XRTAqkZM2Cv/o1N1lEuDH89J5wKjeWff8AVXxKy6LV0eJ6UvazmYDyua8Tj+UHtdoG+touc6gPx03GeUHcfcQmDjVBJa7pY+acNOxUc2WkAxKVryWjbqstHzaZ81Ba4CAJyEZ6iUGfiem/rNE+m0S8e2zs4fcLybjNKTY+C9uDOy8rxpobxCuGiLgkeIB+ZW+Weiej/Cf+p8RmsI01L2qh69vMr2fEq4BDOUsAEARCo9CNH6jhT9RVAHrKhc3wwrOOVaZlzi0HNzgBOo6cX8cTVVPVguBknAG8rfw7R09FpXVXw6u+7nkKvhug/q41VeRSN6TD0P5j5X8EddUbpZAqgsAkgn8PvWMsdL1L6V6nU8zXGoQGgXleUeWarUVnaOm4UmDmN/kPAI8U4o7WO9XSltEb/wCX7L0Ho+/hfDuEjUP1VL1zpc+XXHYDwW+ZY499S+nlyYscdDuh4DwCfXanS1NQ5+kpPp0ySQ1wx4KgVQTIstuZ7Ht4pTmOigfO89YRntb5qARuLdVAJGZCh7SUPBA2RCnbZT5n4pm4kiYQDOxgJg2BBEeaBeBe09Sq3V+lzsgtJj6Skc8C5MDxyqDUc7sOyWJzdBY6ts0T3hKXF2TlADy7po+HZAAJRDUQOyYCfqgDW9FYBGVGicoxNrDsgAti6YDrdQCfNAIGiR4dsJXCT9UwsYwFI23QFuIGR1TYsdkrb9ieyIM+fVAQYzjwVGpEVA7Z2SOyu75jqlrDmokC5bcffggyIoTF0Z6fBVExc3QOLqSgTsEDMF7Kw3NvDClOwkoE+1e87oN/B9eeH8Toappsx/tQMtMg/Ar6e9pqEOBBabz1XyIbAHK+q8Fq+s4Lo3ucZNJonwCK3UKfKJPwTkSYHxRD2BsNJMWlAGcXJwI6qAV3ctPmH5TJP32Upgcxc68d09QA0yCcjqsNOvADTJLbe77lB0DU8htdGQ4e0sQ1EYEIHVEuuYjCDWRNyIjElLzRcCR1WcahpNyJO5Kb17SYgknoEDvvtPclV7QLeAUNRo/L5ylLicWlZrQwJvfxCnMwWHwVec380RbIWVOSRgR5ojqTfokzgx1TtaMkz0UUWkk2x4YTFm5KnOAP3SPrTkz5oG9ltyZ6Kp7wTBONkA59R3LTbM5PRXso06V3e0/oCgrp0n1MWaMkrQ0Mp2aJPUpDV5rGw2AXN4lx3R8NaRUeKlUYpsuU+jpuNi5zoA6nC836Q8ddSDdPo81G83r52JIt5hcDifH9ZxV3I8ilpx/4mHPit+qojU+jdDUMs/S2Pdjo/UKjhn2Ws3md/D6rpcNqClqtO8mAyqwnwkSsD2xTYTsSPf8AwraBlpG0KK+iOt4oTHZBj/WU2PFw9ocPP+UQJyjKODXCCJHXokpCK9QFxPstufNWKtltRU/4N+ZVn1Ko1Zh4VEq3V/6gCplbZFRCVEBBXhvSLUv1PE64cYFJ3q2N6AfuvW8T1zOHaGpqX3Is1s/iJwP1Xz6rWfVqOqVHlz3nmc47kqwBrpMdcKyYyqAYcD0VwuLYK0hs4KlxfZAdrBEOjKAgHf3yjHW6nllTONlAYvIHmplQd0EFdZstkbYVJMOnY3WpwmxwslQcro2GEFovf9U0RabeKpY6Fa24lUMqqnsuDhsrMZSVRLb3IwoLhdocN1DfCTTu5mcpNwnIQVYcY2RmyD7Okb5U/VAZgJBcyUXWEDJQaOokqixgggnHZEmDItCUGMIOd1UADpJ3lWMM2J96obc+KvbG6C0GMGITesg5lJyxZxts5MKYN8+aK7nBvSnU8NIpvmtQ/wAHO/D4L2HDfSbh3ECGCp6mobBlS0+C+a+pacujqiaQbcPA++yzeTX0rW31VeLzHyC85qRLnHuudw7jWo0reQ1BXZEcryREdD+xCu/6k2qT6ykWT/i6Y+X6pitGhfy6rlNg8R5j9pXRp1eUkY8Fxg8NqMqtIIBBkH72XUc2DzDHVEb2VupiU72+tIiLbLFRqRYmZ+C1UjAvci0xmUVk1NF4Jc4GBusbmAiy69QQYJkHCxVaBaSW3G4KDnlz2mDcDAKaQ8gjYgkHZNUbNjbxVTWQ7r4INZrBt5EHIKrfqmdAfNV+odUdyMY5xOABMrpaT0c1Fb2q8UWnrlQcp1RrjLGkHe636Ph+q1gDmUi1v+bzA+/Ir0Ok4Ro9HDm0+d4/M+63TCzelxytLwKhS9qu71jhsLBdNjGUm8tNjWAbAIkoLOtYMwgQHCCJUN8IYygU0mC5E+KkNGGjyChup5ptUppNdkQs9XQUqou1pnstMlEOTRw63BOVxfpqr6Lj/ic/fgqXDWUBFeiaoGH08+4r0czlKWtdkeajUtjzLtTTdZxcwnYy0/H6q1td9MXPrGHqbruv0rH5AIPULJU4VRMkUWCclgj5JjXm49XU6aoeV1RjSb8rzB+KwkUWuLqDiHHBYSPiF3HcI04JIZBOSRn3pRw1rcQR2CeLN7cqkdSM16h7Ez85WkU6h9p1xI5iRtacdluGjAwJ8kxouA5QJByCtZGNrHp9Oa1BjqhJIsQeokH4hM91DTktJDnDLW5H094TjRV3S01SymTJa09fDvforqGho0AC1rRy3BO0/Ja9MsoNesYawU2/5E/X6Ed1s0tD1Qgkkm7iB1nr3M5WXUcX02ncWUwdQ8f4mw8/5XPr67U6uQ9/JTNuRlh+6Dt1+K6XTWDjUeLFrdlzNXxGrrQWnkFM/lAn5rlmk3mhxgDsrKulc0AlzHTlrXXA7xb4q4aho04Pq+ZhO7HRH6fApHCvScGiqytP5HjlcfMfQDqUQKgy4sb0yfff5J2uYyYETkzn3qor/qGghladMTYB4z4HHxK0tYGiWiAd5yqzqGRBMg5ss/JpGiaYdSneiSyfd9CiNt9j8FJ6hYTVc0f29VXI6OpNd+gUGo1P5eZ570I//nQbxfBQeWsZz1HNY0ZLjA+KwcnEqxg1adFp/wAWAlWU+GUA7nr82oqf51jzIA7idAmKDamocLf222+P7o06eo1FQVNSG0mNMtpNOCIuT4icQtYY1ohoAHQBMASbXCoBdJguucSUBp21SC4QTh2/wVj9RT0rSHP/ABC7SASff37hYKuoraiQP7dM7A3P35BRV9WvR0/sMLqzxtOPP+SsrjUrXqmP9owEWMawQ0QdyraVF+orNpU28z3YE59/ZB0eDcTZoKRYabXczpPtQVu1XGhW0r6bdO4PeOW7uq5WppM049XXoPZUOARMqmnTe78JLBsObHvsrh7dAScBFjCKhBETdam0utkKjOUtdkCx81yaI2nOfcmFPqPirIjCMTkoEbTvheS4/bieoHQt/wD2QvYiy8b6QGeKakjYj/8AZC3ylX6L0w1Gi0I0h0zaoZZjuaIXC13EtVxCq9+oqkhxnlabBUVBdVnpK0mvQN9LtWzQtoCjTNRreX1pPTsuLX1ep1MmtWe+TOVUGztlPBDZN0NqsdkHCM5TYM9FHXE7oiuERf8AZECf1VgZaQMqinGLQmD3C3NMdkXD3DCVQOK05A8k/rWbEjyVOO6kRsgtNZowJSOqvNseCTvspCCAk5M+aMIRF08TeFQoE496g+acNtfKkX6RuoILJougL4Nzv0TARbHkggEXOEzfdCgF+52RiAgmFM+anvsjhBIjFp2UR7gSoOuUEF/FTN5U8bwiM9PJBMGZwpgwcoHKPfb5oCiDGRM5QmBbKOLIMdRvI8tGBhLE4WnUM5g14yLFI1kCXGAFUVcsCSYA3UYOZ1hMqOPMYGOitp8rRymT1hAxHK24hU/m8FbVMGOiqbm+EDTBAGw2819M9HXes4FpBOafyXzJ34vBfSvRwcvAdH15J95Klajpio5p5SJnurRXAE481U8SZG6RzSe8Ig1tUTi3mshJnmbnfunLb4V1GiwDmcPeVFVMktDhg9dlCId1WhgaHOaMAzjr+6Yhuw+GVUZogzAA8FC8j2Q4x4K5zJNhE7pDR7wgrFVwEAT4q5tSRBEE7BK2h3mOyBgEgGY3hZrUWyMnChcwbn3KoOjIt0TFwNhk9VlTzO0eahcG3MDokZTe4wL94wrRSptPtEvPQIpBz1TDATO5CubQYy9R0noFPWwIFh0CSpXpUKZqV3spsFy55iFBcDblaOUdt1TqtVQ0dE1NTUbTZsSc+HVcHXelTCXUuHMLiP8AyvFvILzuofV1df1teq6q8/mccffuRcauM+l2o1RNHQNdp6JsXn8bvouXRZzCXGebJJ6rHqAW1nwIgrbpnSwXWkipjeVsYIzK00DUFItFR4Y78ocYPkqalqpE5v71sp04pAmwPdRSVL0mzgO/RNSs7Ft1K/s0pMfi+qRjtgFFe+4W7m4XpTMgUgD5CPmFp36rm8AfzcIpzflLhPiSf1XQlGabtKqZbUVP+DfmU4SNtXqf8G/qrPrNZdWZqqlWas/3VStsmBRlKMIoPJel+oe7W0qEn1dOnzR1JP0AC86SvQelzZ4lTd1oCR1guXBjdaiEPZWsu3uOqQthNSzHXCosme3mmwfqkILTfCIO+/VA4tcIi6QGbDKYHbdQN8EPHzUBGx8FOwKCEdcqiu0m4vGRCvIJ2jxVdSGNJJ5ibADugzNKuaZCpFjByrR3QOo4SP0QBhSUFbHerqScHK1ESJGOqy1OqtoO5qfKciyCVLEbBLneE9THgqxiUANynFh+yQXM7lOLCfegkxc/BVvPnKsJjtHdUEy6Sgdt/FXNM2HvWdtjKvZdBYH8v6yiIN2nl6hIQBnPRA1IxZBdz8osZnulbz1XQDA3cSqZ5jElFroqC8AIN7Q1rQ0SQN1Y0xY36d1na7bPdOagaJJgHqoq8OIxbutun4rWpezVAqs6GxHmPoSuQNQ5zmU6beZzsSYwuhpeG1tVrKOmNQB9QcxjDGDc9emRdRZNdWlrdNWcAyqKbjbkqGDfv+8re2s1rCHVmUyRlzxf5Kf+znDGU2scar4z7QAPkFv01PR6M8lChSpgDIbcx3/dZvTc4ZKdYaihYgvH5gbOSmsDIdaOy6rqlPUgtIkG2ce5V0NJp6dUnUD1wJ9kO/L9VnzW/wA7+OZT0dXWGKVMv7gWC6Gl9HGg82pqd+Rn1XcZyABrIAGwGE6vk5qdPpaGlbFGm1ncZKsJUddKVm1ZAKXKYpVG0UUwoUElTKBUQTxUI6WUUGUCmymU2UpbGEARQypCAgpphIp81Q8g5EpTRYbgQeyEwiHd5QT1DdlXVFGi0vqvaxoySVyOMcffo6z9PQpgublzivM6nW6jV1OavUc/oCcLUjL0us49Rpy3SM9a7/I4C4Gt1+p1T4r1ZGzBYJKVQAXVtGvTbUipR5mxcMMc3j/I7LpzzP1jq2fFuk0peQCAwHJP6DdW1adNjgKby8d2xHzQc9hpltNrmcxuGuhoHSD9YSgkCMjcdU6mU5uxU5oLp5oO0j7+Sthw9iZG3Kc+5BxY+qAQ2mDYkAx4/YVtSlSpNHq9R60mxAbHxBP3lRVYgm9h0AUNNpMASTiAi4y0Nhojso1zhPKSJzG6BXUg3PKCfy7hAMHS/gnwpKABvQJg1SIMEEHumbTeW8wFus/T+UAnogGkmRNuid7aVNpdULYFuYm3lj5LHW4i4+xpQWgfmIv+3xQbCGMp89ZwDR3+/wBSslXXuf7OmHKMF5F/L7JWYh7yHVnOeRYSZj3pwIwIQK2nB5nHmcbyd1YBHmp2+KMIBt8lr4dVdp6lSswAuDeUOJ/DMSb9rLKVobU9XTDKbeZwuXCLZ38RGVYrsD+g1JBq1YrGznvd1/8Ax37Lna1jWVzT09UVGgRzcot7s/BUhheeao8OORNvn4eKd1ZtFxa1vO8C4a8EX627LQ6/PKDnczSOqIYSLiEzaXVxXBVdM8zQTY+HRWZwg1obULetwm5fsoALYuvHekA//Supkf4kf/a1ezaINrryPpKzk4tUOOdrXfCPmFrn6nTzj7uxYqcklMWn1paLk4CtFIhvtEAb2XRlUwQCcqOdAgWHVO51ECCS4nv9PBIajD+GlPkgpOVCel4TudMnkhJMDx7ICBJnZWwIuQPPwSMdGWzOYGVcHkCwcAiKH3sDJHQpYnAx2V73uOQ4+aqJnbxuilDeu6hCO9oCGcn4KCeF56hCNlI7THUogbiLoAi0DcgdyoUWNLjbzVDC3c9ioBvsmDJwLKACbe6EEaOpmU+cC6UWsNkfhKgIMH6qC3j3QxnfKPSEEmLHdT5lHsDEqROceCCYz81MdlPOQoLnr3KAiynh8UAJM9d0RmJ84QSOoyjkTMeamRByPgpPXIQTt1U38VAY7KYygIHMC04Kx1anMYGBhaxY9COoWeqyKhIwb/fmqKwI81fSbaTcKpg5j8lc/wBmnyjPYoip5kziUGi+ISnKdlgScAIAbuJFwe/3svpnA7cD0Uf/ACh8V8yFt5X0/hHs8I0bTaKLPkFnprlvc7mpNLWcxb+IAX8Y+yhTLarZa4H9FWHFpsSDtBwrGup1T/caWPGKgtPun6KSrhPVEugWVwpmIwMYT+o1LbtLag8YP35hWsoVnQXezHU/RVGdzOWtTkwHez9+5WupTYYCtdpg4D2iSCDPgrhREybojIKUXKU0+gnyW17qbBJBMdAstTVsAkUnHxCasZaj2saZMncLKHFx9lpIOICtr6hznyKLR4qk1KhMEwDsAsquDIHtuDY23Ttexv4WFx6uVHstaX1HAAZcT9Vz9T6QaCgIpvOoePy0xb3/ALkqK7EvcPaMDoFVqdXptGwGvXZSB/C2bnwA+i8rquP67UWpuGnYfysz71zzzPcXvJc85c4yT70ax39d6TPcOXQ0gwG3rKgv5BcSvVq6mp6zUVX1XbFxx9+ASATndEt8o7oEpNioeytIh3ZLTEOk+9WPEiQorn6xk1iRk/shpHQOUmIV2pbcRuFnpHlq3wdpWkaKzYcx3UR4x/K00agNMNNiPiqagmjIy0gz4/ykaYuDcZsoNFf2qURBDp+aqYJNvNWF3NSEg/ivPmlmLAQivWeijy7R1qZwx4I8x+y7cSvN+iVWK1els5gd7j+69GXKM0MYuq2XrVT0gffvVl0jLVK20kfIKz6zWHV/6yqTat391VzK2ycmEC5LK53Hdb/R8OeWGKlT+209JyfcCqPOcd1jdZxN7mEFjB6trhvE395IXNc5BxiwsNgkN1UEmc2QmLixUm0/qoqNLC2q2DneUrqThgSqA4tMgwVaKrusygZrHnDSCOqsFOPxOxmFW2rIvdWtfOcnsghDW7Se5SmpFgIVha05KR3q2XIknCgXlc8SMDJJx70nLGXjyurCajhdrQw5k59yZtBguRPZBlqCXAjfeMqD4LS9jyYBYQeoyqTQeLAA+BQDCkyEPHbKIMoA+4slpO5Kg6FP2VTrHog0VB7J3VRsO5VjXc9LpFiVX+iCNun2SgRgqxjHVajabBzPeQ1o6koO56Nej1PjFOvV1NSoyiz2Gupn8TvPsuf6QcDq8F1YY53rKL706kZxY919I4Xo2cO4fR0rIPI25G5OT7yrdXpdPraBo6qiyrTOzhj7nsVz8vbeenx4WKdri0yF7Xi3oRTc01eGVeR2fVVDY+BXj9XpNRo65pamk6lUGQ8ff0W5dZxWXzc3PWUszlAq3T6erqHRTbPc4VQrBFyf2VzNNXcQ9tGoQcENMLr6ThdKjDqp53DqLLS6vJDtOKpLHTzUwIkeOfdKiuIKdYMc4Uqji3MNNvcpSpesfNYlhGzxB+K7VXWirUY7U1KgLPwh7AwDPQdD1hN62i4CXBzQZsevj2SjCzS+tj1Qh7faaQNwuxwOrTq6jV62m6S8MaAfy+yCR7zGMBJqNNogwOol3rLcsCPfYfMmVXS0p0wfWp8tIPuROff4rNdeZb7dd+rIuTIPdZNTXcfapuhw36rHTOp1NXkpvYSbybQLfXoSq9TTZRD2O4jRdXbmnTEgeJ/YrPivlF54xqtBLTSBqES1r5uR2zmyZ3Fa+qYK9cVKDmDlNMGGz1M4vtBXKq6hzWnlqirUDTBaYDQM9Nh1xkLK5/NTL2kgkYJmI3/Va8Yz538eo4Zx+u3VU6VSpzUXHll46/uV6lmtc04keMr5zpaukqO5aj64aP8A5bQZFryTnyK9Xpdf/UUG1mktB2J6T+oWO4vGX69IzUsc2TYHfZWZEi4XBoagkBzHkE7grZS1DQQKnsE4e3HmsSreM+OgUISc1VouBUb1abqMqsfYGCNiqybZRGEIRUUUUQBTCkSigCikKeCCRKBb0R7I+CBeRCIyE6hQVlI7mOLBXEA9kptgqjgcc0FDU+2S5lcYcB+Lx+5XlqtOrpqnK4Bx2vMr6I+iyqIewGd4XN1nA6GoaYAutysV45ldhs4EEef37lqpchu0hwFjBV+s9HdTQM0XB42DwuXUo1dO7+4x9IjBI/ULTLrNcDZNMiy5dPVVWfiIeO+feP3WlmspmziWHecfD9kF5E3KYW7IB3MOYEEHcHPuVtINLiXGA24E5QKL4UmMoB03NuqLRzOgEDu4oogguAcSAd4x9+Q7qwFlMgAEmZ5hcj7zgoBoabGSP822+P0CSrVpUCHVIYT+UH8XkZj3gdFfgsc11Roc4gFt7SOXzJWbUcRa0ctMmq4bkWH1+AWOpVrar/UMMGABb3IsptbcXO5KmgO9ZXdz1nknYHZO1oaIAgbpvgFI+KAIxNzlGEQIuUAHf5oojuigfT0jVqw0SBcmMe5XzRoRNjMBrTEx+w6qqg59O7QRP5gfh92WyhonPpvryaga2XOJk/cdwt8z0smszhWruc4l7KZdc80kxGSe1uqb2aLwafK9p3jp1z1jdV1HF7nNLoYfyxmOvX5LPqNRT01O8FwENaFNK9RM7qC+EeWMKDquDSurIh3Q380wE90X+00tN5S0zLBORb3KoZog+C856XMAqaWoGw5zXtJ8Ij5r0Yvm68/6WkH+kbafbJ//ABWufqX48pVBYQ9sSNyFU6k93tOcHHxWtzQWmcDKXIECJ6HC6MMrKcH2pHiFdYWAt4KwgjBMDqEoHUT3CCh4jG6pdbaFqc0HeJyqXUiTAuSikaYx71c0+zGFSGkWIIjthWNuL2QRxnNhtIVf6qx1xHTskifDqgX9UY8kwaSJAt1WnT6DUagTTpkiYmFBkKgC6Ffh7NKSK1ZrnHDGkSPEDHvCzksBkNDY2B+qCttIuMuMAYVhDWiMDYBKanSyFyZPmqGJ6YSxBttZDboUc9h1UB7HO5UHT9UAYRHQnzQGVMZx2Ub9wiLH90E8VO4ypt8oCPwQBQdr/ojCk/ZQTxueiimfPup4iYQTcojt8kJvdTF90B7ZUjqobHup8CqBHu7JKw5qRAyO33tdPjxChsb3QJSbyjqVXUdJgWAVrzy2Czkz53RATAxTdvP3+iUJz+HOSgXK+o8OkcM0sX/ss+QXy4dl9R4bfhmlJ3pM+QWemuWje6APTKmcKAe5YaXUa9SlZrpH+LsLG70r09LUPo6mjUplji0lomVoaJ8F5L0gZycWrkYdykAjqArDHr2elHCHNvq2s/5AhR3pRweLcQo//cvnTwCCcEbLM4SZVMfRanpFwlxvrmO7ArJqPSLhQxqHOJ2bTcV4qnTJyIlO6lBBwg9BX9J9K0xS09eqepgBc7UekeurWoinQGxA5j8VznU4N+qhbAk2RTVqtbUmdTWqVZOHuJHu/YKC1gkB++icGBbdRTt7ZTjuqgZsQmpsfUMMY5xPQT8kFogYRJnNle3huvcJGj1BB6UyqqtCvQEVKT2Ho9pHzUCbwLnsrSZbb3KkSLm3YFWtNr/BRVOoEUweh+awn2agI3XTe3mpkFc+q2HTsNlqJWlg5qZbkFsjy/cJG3t7kdOZiPggyo0OLTkGMdP4QXBpNOBYk596BZFjJ7lNA9Xcm5tCBaTYfEqDsejNTk4oGY52ObfyP6L1sxZeJ4G7k4vp9/aIB8QV7Qn4qJRBhVsM+sI3efhH0Th04VNEzSeer3/MqxmudqzFVVtdKmsP91VtctsrZleT9JtV67iHqWmWUW8tjuYJ+AAXpNRqG6bT1Kz7hjS7xjb32Xhaj3Vajn1DL3kucYyTn4lWCvlJuSoWqzIkoSB3WkJyk4FuqnJuT7kxf0S83mgkR+6IzdKDKOUDb4TsEnoqwZEHZWtMNnqgZ9TlsLkqsX9omxtIyfBT8ToBzv0VhdA5WiALAhA7YEYnp0Tb5SMbAvcnKsAgWUDWzkKNEgzv2UFx3QmECP07XEkOInISt0ribvAHgr8JgZQUnT0x+Zx8D/KX+lpu/M8FaCJwiLZMk9CiszdG+nPK8OB2Ij6rO+m+mYcCNgYyupFoQNhfG4KDmDuvTehnDf6jWnW1BNPT/h/3PP0XJ9RTdcsAnoI+S7fC/SB/DdI3TN0lN9NmOVxaT45UpHtDe2EJjdcjh3pDpddU9XUaaFQ/hDnSD5/suqSIkmB1K5e2zyeqx8VHD3aQ/wDUhSNHYPF//T3+Kycc4v8A9P0zTpnMfWe7lEmeUDf9F5SvVqV3Cvqa/rqrncpDj+GJ9wtHRakqWqq2g0NTWOdpBWbp8htU33+HvK1tLKIDKbOY7ABVGuxtPlcWAEzztFx2/gLq8O4TrNfyuDBSon87x8vJa3PqZrlGo+tXbTcC8kxyMEz7s/LquxQ4VqvVgmjULj+GmwQPM4GOpK9Bw70f0uieKsc9UD8UQPcui/2cK3+0n/zFnOuBS4C+sefUPbRacU6Qx4/ZV54Dwxgg6dpOC8kgmfBbtRrGUW+0YK5FTiNWu4jT0qlWLew0kBcb3107TmT6vr8I0hpTRPqSNyS4WnIPiuFxOhpuYU21X1ngy4uNh2j+VfWr6/V1PU02uYRUNN1MNuSO/lKyVNJX0xcalGo2TJPKT8Qtc839Tr+nrIpeKgpctK0NgMaYn3eK860yAAJAwu9rKzxo6j9O/wBtpBBF4uP0+C4tCk/UOApsIm3NsPuV0jhUpVW0qrXkAhp9of5A5HmDCsYWMrGiXteOaA7Z3Q+YuqNRp3Uq3JUsSJF8+6eialSNUhjG8wG52VGgECpy0xIyQxpk+4FdHS0nmk0CmaZcYuLnER5ec4Vmno09Lpx6xwAHbPuVumq/1dQtp1XUS24IF7R+p8IWV+H0evOklj2FtIO9hwxf9z77ru6R/wDUU/WuNj+ETgBcd1FmlcS4irTrGDTIIINySInY9gujptZotHp20W1IgWsfmuXXNejjqY7fCnuPraZuxsFvaZWyoxlSzmgx8Fj4PTP9M6q4y6o7HSFuNio53NU+re29N8j/ABf9UfW8tqjSw9dlYpKAAgiRcHoikNJsyyWE3shNRv4mh46tQPF8qYStexxgGCNjsmygmygUyphBFFAogkoIwpEoFU8kxbKnLCBfEI8qMQiVUIWyLiR3Cor6GjWBD2AE5gZWuFArtTHmtb6LUantUQGn/aYXD1XA9ZpiY9to2IuI++5X0MNnFlHU2uEOAI7hanSY+Xf3aDo9um4ZtEwr6evqU/8AUAcBk4P35Be613CtHVpl1QNY3cuwvJ6vhuh9Y4UajjTFnEGG/H9lrdZLS1FLUHlaTzR+Ej7+avtRaH1KgawYLuvzPxCx/wBTR07fVaKi0k/mi37+a2aLger4hU9dqiWMP5n5PgEGV+uqVSGaRjgTbmiSfAbfEqg0OWo71kmoDBk4I/desdS0fBdK51JkvggOIuTeJ87Ly93El1ybknuioB1wj4IhuwTNb0QLE5CMe/ZNy9EQOmUC8u/XoiGz2HgnhMGoKwJzt0R5QBLjA77KwN6WhR5DRe07zhQWev5PYa1r6RvckHex8hOSqPW+pbIeWiIsc/fmqKmpgRTE7SRhVNp1KzpJkf5Fa1dNV1TnSWnlG5OSsjAalT1hEgGKbSMnr+virdQ1hqeopugNvVfGI2+97LXoqNhWcIBEMb/iET69WRKkQpJQdJxZcWxgbqk+zVI2Nwn+KSraHYgx70DSvG8drnUcUrHIZ/bEHp+5K9mL/VfPqj/WV6znG5qOJJ7krpwz0qeJaZ+O6Vtt4hO/8JjHiq8G2V0YNMC8X6qEjcfFIT0Mx0CBcTgQBkqBuUEzfvZK6nODB3lQujAQD4ygApOi0EeOEwozlrTOYKnOQEpqmL26WQF1IDDIjo5W6Y6djprUnFgH5HX+P1WdzybC0pS49YUV1xxLRacg6bh7XPA/FWfM+ICzajjGrrU/Vte2jSH4WUW8oE98/GFgUyMzKmRdQGRA+SgU+A6KY8FUHwwocXwFBfzxZTAg/FADYWv5Igz3Qz+yIt59kEmDfbupmwv3UCkTiB2QEWz8SmHjJ6pQmyNigmUYnaN5IUUmMmJ6oJG+IwplQnpZHwsfFAI23GJRny8VO4FkM2CohsZBupMFHxztdDJ+7KA7dt1BYddvcptAwjEoAb4QPhfomx3hK6/dUVV3SQCdlSTKtqiIIEfqqonCIiYiGB3Unbp/KCd/4WDxMeMfRAgX1HhgB4XpOnqWfJfLo2X0/hB5uEaQ9aLPkFjprlq3siLZUiAhkSM91loQSF5r0mEa9rutIfqvSi2crz3pMz/uabhvTj3E/VIrzzgRfCpIk2t0V1TtlWaXhut1ttPpqlQdWi3vWglMQ26tcLNnK7ek9EeIPg1nU6I7mT8F2KHojpWAHUV6lQj/AB9lVLY8PVzA2KfT6DV6oxQ01WqDuxhIX0jT8I4bpTNLS0+b/IjmPxWzna0QAAFE14HTeiHFKx/uMp0R1e/6SutpvQiiIOp1b3dqY5fmvTmrHRI6uRhE2sWm9HOF6Yy3SteetQ83zXRpUaVFgbSYym0bNEBUmq44slL3HJQbJCV7G1Glr2tc05BEgrLzkmUzapGEHB436L03tdqOHNDKguaWzvDovKAuaS1wgj8pGF9QZUDhBsV530n4IKzHa7Stis29RoH4wFGuenkXO2WSu3cXnsr6hgyFWfaEFRpXRMYMQo9s1nEWkz7/AOVC0tdIEjscJjeoCdxf78lRoaQGtnZQ3xKDbtAiSnAgSc+Cyq3hjvV8R0zjb+634n6Fe4MzC8A1/JUa6I5TMeC9+TJke8IlBtjBsqqR/snu4n4q8Gbi6zUjNJwOz3fMqxiuXqzNYqsOhPrD/eKoDgMmAOuy2y5PpJq4o09K03f7bgDgD9154CLi5+S0cQ1X9XrKlYEhpMNHRox8p8VnHfbdaRC2bgye6XGbFWdjndAiDZUVxfupCctjPvCACBFMd00IQglgJwmdcCMJEzcQganawwrW2yFUD8VYHWQWSiDIhJzBHwMoH5uuCi0Tm07KtpnwCYP93SVA+TKZp2m5SzOIQFjOEF4M9LpSYO3mg0+ahImdkU4dA6IFwOBM4SG6Ez4qC5rpQde4skBjFkSZ8QgGEwMCM9oS5uogcGNvIBMXT4quVLmzbk2b3J/dB6z0U4LSrga7U0w+P9JrhjuvYxyhY+GUWabRUqTcMaGjyAWpzpsFwt2umA50qp7S4WuU5UYbqNz08xxgt09YPrAum7WEWOcztF+sri6j0j1YllCqBNvYHsjw/kBe44nwvT8UoerrS0i4c3IXlNT6H6ig4upAV2bBjonyP1XTmxz6uuEOKa0B5GseHufzlwLZn54HVW0+I651J7qWuqViLubWAMT+56lDUcLI1TjX9ex5P4HNg2WylQo0Wwyk2kDmTJP34ressh9dVcx9RhYXtkzkR1jxWd+kLCTTqvpk55XRK6r30yxxbyt5I9kky6ff8wFkr0mVgwtqinzkiHnx6fRVHMqMfVq+24vItzRmP5W/T1W6ajyNZz1dh0lUtIp6U1mta5zTyFrxiZjp/iUTWefZaYH+LBHyQM5lWq7mrPDJ/wAjf3D9lG06NN3MHPqOi14Hw8OqrDmmxJJOzRJ+/NNdoksju4zPuj5lBa6vVfAaSYwGhLSbzOd6xzWRYhxuPL9lWAXkNPM+fyjfyH0W7Q8Oq6nUU6DeSk55gB+3kPDsovt2Hek9ZlEUtJSbTAn2nXN16HgWqra3hrauodzVOYgmIwsGj9FNLRE6mo6sRflFgu1To09NQFOgwMY3DQFi40d72UhzVKjWDq4x81X/AFukNv6qhP8A9QLi8P0VHiZrajWudVqCoWchdZsLoHgnDxjTtHmpkG1lWlV/06jH/wDFwKeOi5b+BaN34Wlh6tKUcO1+nvpNc4gYZVEhMg6jmNcPaE/ok5HN/C6R0csB1nFNPavoW1gPzUXqDjtBtq9CvRP+5ieK63+sj8bS3vsnF8GQsbOMcPe2RqmADqraWo0de9HUMJHRymC9GFTU1VGiJqVqYA/3BYKnG2VHer0FJ+oqdhYJlHWiLmwHdZqvENHRH9zUUx2DpPwWAcO1utPPr6/K039Ww2WulwjR0cUQ49XK5P1ND/rXDpj+o/8AxK00NXptRHqa9N5Owdf3KDR6YCPUU/8A7Vnr8H0da/qgw9WWT/8AJ7b4QIXIdR1/DhzUKrq9Mf8AjqdOxXS0epp6zTtq07A5actPRLDVngUwCgbKx6/iun0XsGalU4Y1Ppa3fhEmwC5es45RoE06A9dU7GwXn+Jcbq1pbWqco2pUz8ysFChreJuLKLOWmDcCwHif5PQLcjLTxDiz675qvNZw/I0w1qq0vDddxRwc4clIYJENHgu1oeA6XRtFTUxVeL3Fh9lbzqmvb/a9lthJFxImPd8VRm0nC9DwyHVC19XIc/t0H2VedVUqw1lNzebeev7GcKMpPIpueZIizhzF0fxPitTKcCTAByPGf1KDg8b/ALVNlIhpqPPMXDMDb/7iSuQ1tlt4pWGo4hUc27Gnkb4D95KzhqilDZTBuwsUwbbCcNk4QVhvT3JuXaFYG9kYQIG9lH+yBFybAdfvPgrYjsN0lNnO71hEA2aIwOv6+CIHzVNZocYeJ6ArUWxc4CV7A4QRB2VGMUKZdZk9gUusrf01INaJqPswDbv92lWV4oscakcoF+659Jr6tRrpJqP9lgJ/CBN/dZBdpNLzHkN2tM1Hf5Houn4WS0mNpUxTYLDc7rTQ07qhESJ7ZUo65EbWCmEvNKEyubZ+bwSvHM0g7qeKiCuk6ad8i3uXgqreTV6lp2quBjsSveD2azgAId7S8XxWn6vi2sbEf3Ob33/VdOGemJxkeCUbT80zjt70kxefJdGAP3ZA2uMpje5sdkotkT2UCuBiAZjCUmM4CszYXI7ZSuAFxbyygAPU+SmFBbxCkEY8pQKfcCh2FgNymN7e9KRONuyihjyzCETm3ij+vRTJsgkb7eKmTdSPMlQDr8UB2+qGLb9kYgX+CkWvlBB9yFBbGVBe/vPVTGJv2wgnjaEcX+Kgup4oCOmIR7H4IeSIwgPhY+CmBJQiD180Rew98IJ4IxNjb9FJlTfqggxn3oG+boqfGUEU8MKT1UNvPqgkT+6gtvKgN469sKC+N0BF7Y6oETjKOe/aFIkHugorCW+Cq8Ve/B3nZUx0VEFrIvsQBsPv5qD3qPE1DFxOYQAd79gvpfAng8D0d8Uh8F880mh1OsqcmmoPqO6MbML6RwThWso8LoUawbTcxse0ZIWeljQXAJQ8EwLk9Fvp8Npt/wBRzqh9wWplKlSEU2Nb4BZxdcxmnr1YIpkA7uMffuS6rgLNa6mdRVIDJswRMx9F1jUAxlIavQpDax6bgfDNLdmlY53+Txzn4rfzBogWVJqE7pXOVRc6p39yQv7KqZUnqiHL5skJv2QJlCUB8EDfKk+aiCYwpPXKCk+aAzHmollSVQ7X8pkbLZTfztndc+VbRqcpsbHKg8n6V8H/AKOt/V0BFCofaA/I4/VeeABwYnovqmp09LWaZ9Gs0Pp1BBC+YcU0NXhmvqaapJLT7Lo/EDuo3zfwhAAvvsqw5rqxa4xH6/yo0zbMpHDmqvgXBj3fwjTYwMa2G3QdzH80jwWVoIx81a1xI8OqiiQQb7r3umdz6Sg45dTa4+YXgZk3+C9zwqp63helcNqYbPhb9EStQG4WSlZtVpyKj/iT9VsbdZHOivqGi0OFvFo/VWMVyNY6a57LNXP/AG9S8Sw/JX6v/XPZZNRbTvJxymfitMvINvCcCfDdAC0/BFgtZbiGzvCHyR7KR0+KBY+wgc2TG+yUiLhApUjvCPihCCIYxlFRBAeqcHyVfgoDH0QWgwoXTi8pWjm8U0Bp5iZOyByYHKPNQXzlVTJkpw6M+9Bc0yLogT2KrYYMdVYFAwMI5t8UBdQCcoJEeSIEYOFAL2HxR7fJFAGM7ozNj5IG15U8PmgYW8FPFLMY26ogygbIutPDKfreI0GxID+Y9ok/MQssxddPgDJ1dSqMMZynzP0aVnr4vP17qhW9kBXetXM09WGhaBUnIuuD0emk1YUFXocrKXdbqNfGfeVFxrFZwNsKwamBdYXVOYQDHcFUvcQLOJ7IeMdKsNPqqfJWY17ehC5df0e0j2vbRq1KQfZzZkGPvqhT1YJ5A8AjaVeKzx9VZaz4R5jivAuIaYczG/1NPb1YuP8A0rC3gvE6xBo6OqCMF45Y969r/VOAvB7yqRxA4N4WvOp/xx5QcB4u2rUcdA2rTfBc19QDE91m4xpNfRbzVNC/T0S0B7WNBbYzkfVer1HEXtI5TA6krz/EeNV3VnNZXYaZ9nlDrGY+sZVnfVX/AI+XGpklj3OcGMGXOPWfvEra99KpDmhxaT+YZzsPqLXKoZXbNxMxlvs2++i7Wnp6McM1OoFUVaxpOmoTgkGB7zHWV0cbJK51D1x01ZzWh7QQSGtEANvfzI6r1no/w6mKOl1r3TVFK4jJM39xXN9GKDX6WuHsDmONwRmf4XoaZ9WYaIA2G0LFal9N5qEZumDw4LM1/N3lX02zhZHJ1bKnC9addRaXUH2rMHzXXoVWV6TatNwcxwkEbp3MDmlrgCDaCFw3NfwTVh1Mzo6zocwn8BPRXNR3N8ohV6jUUdNT9ZWqNYwbuK89xD0mmWaFv/8AEePkpmrrv6nVUdJT569RrB3OV5/XekL6ks0jORv+bhJXCq16uoqc9ao57juSo0dVuTGdWuc6o4ue4lxySVC3cqNt3HQphbsqizS1adCrzVNNTrDcP+/0K9FoOK8PcAwMbpzs0iB715oibkeaHjY7Qg92245qbpBvlGSMiF4zTarUaQzRrOaN2zY+9dfS+kM+zqqX/qYseLWu7nBlRU6fVafVCaFVrjuAb+5XgEZuplNQgOEG4K5WnH9Fxp9HFPUN5h4hdYLncYo1OWlq6Deapp3c3KPzDcK8o0cT1jdBoamocJLcDqV4bU6x9eqKdN5dqdRkg4n6/Jdb0k4jS19HS0NO+W1DzPv+HxXL9Hmf1PF6mqIJbTu0dZgALcmIuPC6fD2h1citXP4abcDxjPwXd4K6s7TubWNIhphoYB7PayFXTUqRdqawDnjabOJ+4V/C9P6rRAAcvPfGJ+5WvKZh436UsfUrCsABOXE/hBxE9gD4q+npWTzBoBzzEYicdLGOsJq1WhpKfrK9QNGxJz4ALia7j1Wr7GlBpU93H8R+imjravX6bQAhx5qhwxpknxXB1nFNTrCWl3JTP5GnPj1WKC4kkkk7k596dre11FQD76KxrZQAm6sAjKCBqYNlEC/fZOBsUChqYN3KYBFx9WyYkmzQD+IlBW5vO71Qxl8dOnw9yt5ZKanT9W2CZcbuPUn7jwTsY6pUaxgkuMAIPMekuqf61mnY8im0S9oP4iY/RaeHallKiGVqtYvOTUMgdguhxP0afXLzJcXGbjqua7hWqojlqDmIwd1r8ZpddX/qa5aXTp6VzA/ETP8AHvK3aHTOALnCKj8iPwjp7lTo+HValcFzS2kzEj8RO69Dp6FKk2akmPipVVaTQOe6QJjJIsF0mmhoxDQH1Oqoqatzhy0xyNHRUgxc3PdZVbE7o/NSJ8OqhEYWGwwhnsmIQ2siK6o5S182ab+BXl/SWiWcS9ZENq02mepEg/ABerd7TS07rzXpO/mdpWk3a1+e8LfH1np592YPuS4PXwKYm97nZKTe9gurAzIvcFKb5uVJjIiEZnv0UCgeXildcWvHdMb5MoY7x8UCYvMFHxg9YQNsKDwnqii4TdKRuMeCMxnfCBtmwKAfJQfclGZudkAem6gm91M9exhTGfOQp5wEE3kiB2UhEdBdTGQgGP5RHQGYU2t81AJFoEZQQdRvgqR5KROCpg2HigIsI+CIMZvPRAd8lEG/7oDtdSJvlQdvhupjNygnj7giL4+IQ+wiggE4wjg3tHZD9UcIAe58Ap3yp4jCO8oBEKG22e6BTG4CAYvPmmHzSg2TCxkBBU/PiqcbXV9WxkiJxCqNz1lUNRpuqVWtY0uJNgBcyvb8C9CWlrdRxSeootPzVXoLwljz/XVmAnFOfO695MBS0VafTUdLSFPT0mUmDDWCArCQMpHVOirLpysqsdU6WVZcShKUoCTOSllD4qG6CTdA+9BQ3KCAqTKikoiFBSY80D3QFQoeKkoIUJhSUFQT3Q+SHihMIDN7FEGMJVJQbNPV/Kd1x/S/hf8AW6D+pptmtp7/APJu4W5joNlvpPFRkG6g+T07uAG56KpjuZznC8kn3rr8f4ceFcVexgik/wDuU/D9iuHSdy5R0lau/wAkze1+yQGbi/RMLZNyopnC8hey4A4Hg2nEzHMD29orxk7G3Reo9Gnl3DXtJ/BVIHmAfmVCu2HRhZazgNW6Lc1MHxgn9IVnNCp1B/u0XdZb77/okYrkawxVKxax0aOrGzD8ls11qxssOqM6WoBksPyK2y8vgR8FAYzcdkD75TASPFbQQ4HF47Ii6HID9VACMGfEKAnCUo80mDbsjFrIExjZCOqaPd2QjoLKgIRuEe4+aJHVQLnaVCmjzUQJjFoRmcyVMkkb9VN+qCb2RDosBKjWFxAAknAAyu5w30U4jrYe9g09M/mqD9E9DjNcD2PdbKGnr1afPTo1HM/yDDC9xw70T4fogHVGHUVB+aoLe5dWpp28vLyAsH5YWb01j5i6m+nZ7HN8RHzQF8GQV9CrcPpvEAeRC5ep4Dp6kn1AaT+ZieRleRB33RmDBXarejzgSadQkdHBYavCdVS/KHAdCrqMc+cKZxZM+lVpmHMcD4JMWO3VUTFxZHwv3KE+9GZygM9TZdfgcU2VXnL3BvuH1cuRhUvq16NXmo1KjANmmyz1Ni83K99p3zYWC1tdGLrw2h9I9Rp3BupYKzRlws4L1PDeKaTXt/sVQX7sP4guV5sduepXR54yPNMHNIukBnKmbgwstiWgmQZQxY7oG2Qq3VeW8Ex0RTVdBQ1TYqMa4dwudX4JrKB5tBr69ID8jjzNHkVsbxGiHcry6kerxA9+PitgqnlBEEHBnKSjzGoq+kGnBMUa7R1p3+Cysbx7V2HJQafzQB9SvWOrg2cIKzmuwOIiY6BXWceYPo5q67nnVaqmSY9sy8/GE7/R8aalfXNBH+bLfOy71erzN9kXK5HGabG06dSvqvVgD2WNF3H+PALUtT/8/qihwfQ1A5rtcRUaC8+rEAN8+56rnat+nGofT0jq1VhcAXufZx2+JKt02jra9wYxj203bT7Thb3Dfp0C6+o4Q3S8LqGkA6vRLarQ02HKQT42lbces30lOhxfR6amdOXBhuWU2tkADod/fdX6XjOqNT1b6lN1Q4pammaFQ+G3xXodE1mt09OtTfLHtDhHf7hWV+GUNTRNLUsFVh2dt4Kasc1vG/6c8ur0OopO7AOHvCtPHq7/AGdHw6u+cOeIAVehceH6mpodU9pDG89Gq8/iZ0J7Jdd6T0aILNGwVXi3OfwpiLKmo4m+mX19SzS0xnkp/VcXV63Th/NSNbVVh/5dQ6wjoFh1eu1Otqc9eq556HA8gqmtc/8ACJjJ6KmrtRq6+qqc1eo55HU4Shu+YTMpctzcjfYJedpMUxI/ym3l1t5d1UMBHYqxoQiMpmXzZQMLYVgMZFkobG0+CZpg3uEDiDix6SpbBHmkNz7Klx3QOQBk22AQztHZQOlHwugglrg5riCMEHC6Wl43q9P7NQiswf5ZXN5osRcdUC+DPKD2IQes0vGtJqIDnGi82h/1XRBDmyDI6rwYdTduWHvhWP1mq0Gnc6lVc1jhAAMgypgw8XrMdrdbXpjlZPI0Abm0+4ErpcAZ/R6FlV0DnPM4E7CY+IXCqNdVdp9O0S+oecick4+Alek4hV0WlZSo03mrUpNDC1htbqfHzV63PTXGb7aaYdrKs1qjTQpfifEC3ihruPspzT0TQ87vIsPDquFX1VbUANe6KY/Cxtmj78yq2j3qRervxbXrVdRUNStUL3ncn7+iAF73QAjzTjbdGRAn6J2ifEJRdWN+yqC3vlWNBJAaJJ2nPvVVCozUUvWUHesYPxQLtPcfHwutlNgpwX2IHMSO8wPgUFVN4e0EMewiQQ8XkT49OqsASC9zv0CsagLROylL+4/1huwWZ36n9PC6V0ucKTbTcunA+7fFaAAGgAQB2wgGF0ODUOes6sRZlh4lc51sLrUNJrNPRb6is0E3cx7ZE/NEdJwnaVmqaSlU/EwSeypFfijbO0dJ/dtSPmlfV4q+zdNQp93Pn5KZRKmi5RYWCxairptP/qVmAjab/BaToNTqP/fNY4sOWUhAV9LQaSgP7dFoI3Ikn3qq4x1rXH+zpq9XoQy3xSnUas40DgOpcu4+lGMdFS5pGRHkmwUc3TCkz2UkBSZyubSdpul8L+KJuLIC3igIubrynpO6eIhouGsHvMr1YF7YXiuOu5+MaokzDg0doaFvj6z05p7IYz7hupjF+l0CZvuO66MCD3jolmJMSm8THmgRJjr+qAzaN0mTcWG4R7ETHwUIkYmUCEbzlLgJ3CM3Snt5oqZufKChMGJUicqeGOnRQDO6kdLokRn5KR0uiBHT+FBYXUyeo2U+MoCD0OFJ+GFJ3Kg7380VAIwLqfBG21oUQSJUAvcoz8MKAT4hBM5UF79N1Jj9OykQLoDvPzUUHf3KTv02QHGLyhtPwUJ8vFQ2tme6BgehlDscBSfh0Uyb2QFTAgKR4qeGPmgiESMwiTbEDcoZwfggmbHZEXxlTGT8VBlAtfAJtb5SkpU3Vq7KbBLnuDRbr/Ktq/6YOIPz/hbvRrT+v4yxxxSaX/p+soPo/A9OzT6RrG4a0NHkt9U9NlTpByUQB5pnGTdZUuCj3QF1CeqAE9UCZRx3SYQEodiofkh80EKhspKEoIogpKIiiEoIDlSUFEEQlQoFUQ3KBwiUpwgihKiCAgwfkr6FSHBZ0WOg3QVelPDv+ocJc+mAa1EF7O/UL5qWkWgEL67QqS3lJnxXzv0k4f8A9O4tUaxsUqnts7A7e9RqOVTeW5wN1oZDrgzO6oABx8U7PZNvmo2tcNwu/wCjNSNPXYDBDg6PEfsuASCLLqej1Xk1tSmcPZ7yCP0JUHpJi5MqvUGaJcBdhDvdn4Iz70bOaWuEg296rDkcUtVnY4WCremR1C38RBNKm45HsnxH7hc+uOXTVCMhjiPILTLy0yB+qdruqQWwmHULaHCJHTySC2TZNPjZBC2Rf5oerIu0keaYGTEQjNrqCuHdiFLxcHyKsmUI+KBJveR4hQCd0xCESgEfSUCJMDzW7QcJ1nEHculoOeP8th5r1XDfQmmyH6+rzEZp0zZS2Ljxun0tbUVBToUnVHHAaJ+S9Jw30L1NaH66qKDTljbuXtNLo9NoqfJpqLKTdw0ZVpus3tfFg4fwTQcNE0KDS8fneJJW+dlFFjWvQIoQoFAYa6xCV1FpxY9EwUVGd+lnLQfBZn6NpxI8QunMd1C0OyE0xwqvDw4Q5gIXO1HBaL/ycpXq3UZxZVuoTYtBV8kx4bUcDey7Md1zquirUjDmkjay+hu0jTgEdllq8O5phovmFvyTHgCHA3BELPWZzVbyJGYyvcVuDU3n8MT0EJaXANM1wdUZzR+UjP34K7EeJpaV9eoGUab3POzRMSu7Q9HX0WAuPNVF5b+WOi9hptFSp0+SnTDG9GhaW6NouDPks3prHl9PW4lpbOP9QwflqZ9/8rfT4nRcP7hNB3+NQQPf+4K7TtOCILQR4Kh+ious6nE9liyVudVlbqGVGywteBu10/JTnpn8Q5fEfRB/B9O53PT9l/8Ak0wR7krtBqWghtYu6cwBj3KeLXksfRp1G3AIO43WCpoTSk6ao+iTswwD5fsrHaLWNMtqNackgESi2hrBPNUa+f8AbhPGr5RlZU1jQRVqMe0bvaP0hZ/6lxDprMbBxabwui3h73GaznO8SuZruGO0tU1Bpw/TG5fSZ7dPueo36rXPLHXWqtXrq2mLm0KfratWGgk/hgH69h1KHDeCVdXU/qNU/nccvcLCOnX3ALdoeE0NTS9dptWyrGIbYf8AIfYXQdX1mkAFfSmqxtuejePL9oWnNq0uiZRp8lNsA5O7vFajoGuZIdBGD0WXQcR02qb/AGKjXxkEwQs3EvSTR6OWUXf1FYflYbDxKmVVGhe/g3EToKpDNNWJdQeTZh3Z+oVuv9J6OnlmmI1FQZIPsheW4jxTU8UqTqXDlaZDGCw+vvKxg8uDI37K4a6Gr4jX11f1mpfzAMeA0CzbEgDzAVDGl5gAk9lGMaz1dVzgWh7XEA5AcCfgFca1Og0MN3gXY3I8enzVQ9OhF3e0f8ZUdqGNHK0c7hblBsPP+T1WWpXqVRDjysP5W48+tjHRRuYwiLi41DNS4GGgWEffc9FY3uVU0bFXNMmZie30RVrR1Mq0UwRIsVUy+Ve22FACx4uBPWChm/xVzT0QcWT7Qv2KBPG6I7mfFKL5EI4yJCA5EHPQqExi8ISOoA7n6puUtcfWFrQ0TDifanpn6blXEFrajwIpuIO4GY6JbBsuOThpuI7fuCrBq2DSHTllKHG3OyXNPYjt2HQKhzaz28wcOSzRzETJ+O8ZiLyt+OAvrhwbTaGkNP4WNiCYzPY9Y6LJqQ6pUp0CbudLo2m3ykra5nqqhY4Gm4fia/bz852XNqVZ/qNRMwORhnrI/wD2QSliJQd6/VVa4EAGG9gIj4ALQG3tZV6Rnq6DZETf3/sroXOtCB0RiPFACU7R13RUAgTKcJc+PZNG6BhbwVlBnrKgaLT8FVMBWUnOFUBruUu9knxQVVNJWFT+p0DgyseYupT7NSevmAfFaGVqlZrX1mhjnAOLAbNMD6JtRVDajgwxHsGO37mFTzeQCDQDGExeGNkiY2G8/uszakZsnZVaXAm5Bn796DVQYWgl13uu4/fuVuFWx4IkJjZBq0FH1+rY0iWt9o+X7r0RXN4NR5aDqxy8x5BdErNRCkcmKVwUVWTGUpKZwlL8kUPFBwByLo5Qwg5sSUYnKMbxCESfooqRspCgHSyYGLFBA2Ox6rwXFjPEtWZ/8zx7iV78X3Xz/il+J6v/AOu/5ldOGemKNov0lDGMHKOCRCB647dVthAZuVDfA85UDoF7qATvCATa5vsoT8ETfz2lDHY9EA2i5ASuvcCZyJT5sc/JKRBm/aQil7IZ7Qj4Z3uhM7ZUEz+yneb9lD3F1CZxt2QDOFOwufkiRPghMZkEbID4DChsbDCncFQDbp0KIkxjbuiLmDZDOcqZ/hFMptIsh4790cbyUEFu3mj8T0UA+OJUAQQicbKZUPfZTxE+SCY7qePuRjz8VIjF0EibbqROcqCd/kpM/qEB987KdlAZ/RSYNjHUKiER4KNsZN+iPxSxB8OgQEjqMqD+URBxZDB2sgNS9B3a8+C9H6E6eadeufzODB5fyvPRLSDuF7X0R0/quD0HYL5ee8rNHp6YhsbKE7IMENnBQceiioTG90CVJ63Qwghv5oYUKCCFA/FQuQlBFFEJlEQlTxUyhKApTlRQoIptdCUVREFFEEylRKEIJMYSnCJU2QCeikwohMIL6T4K53pZof63hZrMbNSh7YgbbrWHQtNN4c0tdcHZQj5a2xjZO2y9G/0Q1dTX1G0uVmn5vZe47JOOej1PhWko12V3VJfyPlvUbI3rl6PQarXO5dNQfUO5At7/AN16fhHotW09ZtfVVmtIwxonIjK7rtQygPVUabQGgey0QBKqfWqVPxvIH+ITE8mfWadlBwNN/M3BBN2n7Cpb7gtFam6rTLaTZLTJAHT+Vku08rgQRs4QR71KRk1VLmNSnOfbAjE/uCuTXbOnqg2hrvkV3a5mpTcYAMsPecfIrmcUpeqp13CwNNzh7irErxAuE3ggEwMZ9y6MoB9lHe6G6IsgIv8AqiL+Cgtge9WUqNStUDKdNz3nDWiSfcoEj3qcpNheV6bhvobrdTD9U4aen0N3L1XDvR/h/Dr06QqVP86lys3qRceG4d6NcQ4hDm0vVUz+eoIleq4f6IaDSQ/UzqKgzzD2QvQl0WAsEpMrF6awGNZSaGU2hrRgARHuUJQUWVSVFFEVFEPFH4BETwU8VJUUECgUGUfDCongiCgjhAQUQfNKiEDcoOQEDSBxZQFMLKio0ZsQCEzdIwXyVYCmB6IKzRAxZLyOGCrweqOUGeCMo2ORPktEBAtB2Q1QWMORCQ0WnEhaCwbIFnRDWc0XbGUhouyGArYGkKcpVGEsixEIFnRdGJyAVyuKcZ0PDpDn81YYpsz5qo5+q4Rp61c1qQq6XUZ9bRMT49fdK5er4zquFVW0jqtPr4MOHKWuZ4wsfFfSHWa+WNd6iify0zc+JXF5CLNMx2WkbOI8UrcQ1La7gyiWfh9WII891mD3Os6mx5OTHKT/APb+oK36TgOt1FH1z2tpMIlnPYv8B9iFjeDSqOp1ByOaYIPbw8FQGhjant06zGDoRU//AKfqtlDUabmIqafUahgu2kxvq2g9/wCZWZrC4S32ycBok27BSS0w6W7wf3RAeX1NS9xpN07Hn8A2kYGdvEqCjy/gvCYumA0ye2yvFOBkmfzAWEffYd0GYCMiI6p2+Cuc0YMO7qO072AO5SAcSIwoAzurmCO6qFs2PdWtMd0FrbZVoMZMd1UB1t4ph2PvQWcxNhYIC28oTCHNOEUwfGBPW6WZ7dkJj+MKOqtLjSoUy956iSY+Xz7lMRCYEkgd0Kb6tUxQswkEucRB9+cR8QU9HTPFWdZRqOpsPtgMIDY6+X1AVn4WmrR5pJMuY+WgHZwIn5dVvmVKDWRTL6rTLrU3kyBvFsZmIKZ7iC0UxDMBvPztc4j579VWA+tULWU6UgD2w6AfHy7gStvCNRS0TqlerSnmfBqsA5mnp4R2Wv8AsUVtI+lw6tqa49QQOVrGg8xJNpnGJybLjVG8w09AR7R9Y4Dvj4CV6L0l1tPXu02n01cVGuPM7/bNguFQIr6utWAhgMMBGBt8AsdVY04xYDCIH2UBfyRBvG2cLDRh0KYW8kPBH7sgYfAohAe9EdkB8NlFPFTbqgBslLovPuRu4wLkqFzadxD3fAffuQIQ4xJgOSv5mmReErnEvDnXIMknf7laWXMG4QLQ1JBgmy6VAmu5jGZcYusR0jX3Fiur6N6Zx1b3vxSEDuSg9JSptpUmsbYNEBMUVFlCwgQmJG5A80hqU/8A5jR5qYulckxlWS04cD4FAtsntVSnxTlt0pbB7IOdEnEqcsd02MhECQopb4NlPK6aIQjoEEaF894lbi2tBtFV597nL6IB9heB46w0+PatoGSHeMgH5lb4Z6c5wgnqgZGfgieot3hLK6MJjz6phfOClm6g+XbKAz+x/hDN496aZgjKU9TcbwgFx38VCYMm4R8MjaEpvthFAjoEIjt54TE9s5Sm+bT1UCx0sFD70T2vOZQiMFBEci5lA9hZEX7T8UEjz6wptIBH6KYxfzUH2EEic3hTxiBvCP3dTHdAMi++UwxKXa1o7IgboD4GUfeQgT3t4oi2UEFlPNTwUygn3KO2fNA9rQmyOyIGd1B381ApHX5YRRiM3UwYFlIjKg7Y8UEzjKmM27qTHmpHTHdUBpirymwOLJu2QqqlgHDYq4OkBwNj1QRtg4nYfJfSODUPUcN09OI5KbQe0AL51RpetqeqFi/2R5/yvqOnby0gOizVaG2agSjMCyUmVACZQKKGUAQ8EZQxhAIU8FMiUJjCIm90MIlCZQSeiBU3UKCKKIZQQqZUU+aoiiikqAFDCMoSqAUEZSlBECogUBaOZwaMkx71ufUo6MQI5sSbkrDSMV6Z/wBw/RW6+jUOoLmsc4OMiB2H0VP1KmuqvswcoO5uVyfSJr6vCKhBc94c1x8iF1aWiqvvUeGDoLlbKWnpUfwiTuScqDI2lUrO9bTENc0Z++6vp6JoE1Xcx6bLSXxYWhIXTlA7QxghrQAMQEtSnSrt5ajGuHcYSKc0IMeo4SKgc2jUIm4a4THn4rhcdoahvBtSXUKnO0clm5mAfgZXqOeMEqxr3ge0QB/uRXxYtMwNs2XV4d6PcS4i3mo0CKZw95gL6JU0HDjqzqjpKTq5/MW/f6q6pWc7JgK+SY+YcT4RrOF1A3VUuUOw4GQfvyKTQ8N1evqcmloPqHsLBfSKml02vfTo6umKlMO5gCbSJXXpUqWnphlGm2mwYa0QAp5LjxnDPQc2fxGt/wDw6f1XqdFw7R8PZy6WgymDkxc+a1Od0VZdK53q1ZBc7phITN1D1QUaBDdEhBBMoYRKiAKFTqplBAigEUECgU3UQFRDKKIOyk9lAogKgQRF0BymDZSueymwuqODWjJJx71wOIel+j0zvV6Vh1DxuD7IVkHog1HlXiv/AGy17nezp9O0dwVr0/pZqD/q6Wm7/i4hXxR6vCi5Wl9IdFXIbULqLjaHi3vXVa5r2hzHAtOCDlRTBGUsQpPVAwRzlKCk1Fdmm09StU/AxpcYHREWyDYRZYOI8X0fDm/36v8Ac2ptu4ry3E/SrU6gup6Qf07Os+0V56o973FznEk5JOVqRHc4p6UavVyygfUUTkNPtHzXBPM90CXE4ACBE/UJqWoq6ck0nlhc0sNvxA7LczfaX56Wt0ddwHK2XH8gu74fVa9CdLp5qVuRtVjiCys2cRgdZ8IQo8YLKHqmU2UXkEPqsEl30WbV646oMaKNNgbuB7TicknOV2754vOx5+eu7cq7V692qrOewCi0t5SOYkuFvuwHcrMKFVzC9lNz2f5cvSfp37qsXzaVu0VGtWplpqvZQcbtB/Hm0eJ73wFwelToqFSpU56ZFMNy8iwW/WjTUaRbXpetqOuxhPtX3cdvCZR1GpZo4o0GtdXH4WgSKf1dv03KyMp8pNSsS+obuJMoEdpnMYHkcjHE8pJ/FHQZ+YQZmJie/wBEkAuLiILr2CYEjBjvPX9kF/Oyk2KbeZ4/OceQ/lKXFx5i6epVbbePRWB3UXQMGzlO0RjfeEjJcYa0uJvDRJt4Jmu6lEWeMKTIJAsP1n6Kyjp/WU3VDUaGgGSL8kdR/JQDHU6YqUw+Tmo18tjpjp1K3zxal6wrmvbTD3MIDj7Lpz5eWcbJHPa0SS0zaxk+4ePSVY98E81Jhc0WLHWJ8B2PUXT1KTW8tWm8ku9ouYLMx3keYC1eJEnSgMe8gPa9gN4aJJH3fOFpp0aNPmfTdU5GiWOpwYd3x1+qvo6xjdO99R9SnXA5WuoiLXztt2usT2uc4coqS4yHtJDnjt5jqVrxkm1J1b6OaroAqU3EvPtGmYkCcjBv4dUBp6j6gdUoOIa3mPK3DTv7rZHaFZ6mkfbomo+GyXMcCQ+9yInI6nsVU+uS0mowPLjHM0cpv8DYTjtKlWLwKZD30GEvJljmVCCzyKqaaldwbTpNqnlnmaL/AAz7ge8pWspPqhtccrGu6Y8c/KJTVZ02nqPBcC72WmA5rhffrI6Kf+H/AKwOq2r15ggcrbbm3yBKt0jOTTtmxNz5/sqKjZbp9OPzH1jvPH/4iVtxi3Zc+moA+KYWN8FCN+igwstHxZEX28kAZv5GyYHcoGHdEXQFsYRAkwBJ6BATdQNm5MDqms2xEn5JSSTJQB2OVogb90hbvlWR0KWIugrLJBG5VtMWBnKXGMbo03AWOyDU10BduhwWhX09N9Y1WVS2SWP6rBwzh79U9ry0iiDcneNl6Xn5REyehU3ByjwXUstp+K6hg6OuuNxrScS4fpXamrrhUYLcpc6TK9b6wAwZBXkPTvWezQ07TIu8hXyMeZp8Urtqh7nesjLXmQV7Lget4PxKmxlbT0aWpNuU/mPZfPC6+T5LraKnS0/C6mrrlwc/2dOGPvzjc9hC0z9fRjwfh7hbTNHgSq3cF0g/0zWpHqyobLwfCvSHWaKrzCqXtJlzHGzl73hfE6XE9IK1Mcpw5pOFLsWKzw7U076biNYR+WoA8JTqtfpf/etM2tTGamnNx5fut7ndDKAde6x5f61jDEZRCUAndOGxm/mstB4ogxlECM3UN8IIBJXifSxgbx2Rl1IE/EfIL24HUrxvpi2OMUnzmi0fFy3x9Z6+OA60g28UpsL3lM4wSB80ubBdHMMZOEZkwLnugTPgiDF9igOcfBAmcDPVTN8HdQz1lACJ88IG/kmIhL4fFAM4MqEbZKOL79QlJi2UAI8gpiQPeiTHchCY3xuoqZxupFrKTOLkZupN5J+KCHrlGOmfBD7vsj43QDGD4KbdEY2HulS8Zx3QDGT7xhHOR8VInF0QevzREBjKmM3UwPDYKTa38Io4sbeSmc2lGem3RCYvt4IDGxUwL+Snh8FOk7oiTHfsjPu7qC+YPRTHmgnY7KKeXwU5f2RU+7Kdiifl8VJny6qoV7JaQDPRLp3yIJxhWAwbW81nP9uraw280V1eFU/WcU0zReajfmvpdOzQF889G2+s4xpz0l3uC+iMyAs1TuKWN0zglncKCR1Q3R80CgBMYS5RQKIiCPZAoBugUY3QKCeChUlCUBQQQQNPRCdkFPBUTxUJgoIIDKHh8VJvlBBECpKhQQpThEmEp7IITBBGQuy2oHsDhBa4LiEqyhWrMMUpcMlsSFYOqWNP4XQehSFrwYLSfBJTqOe322Fh7FWte5uLhX6hHczfxAglBaBUa6zgLqh7HtklsjII2UxQybCZ2RLQ27zEbBJTqctQWmQYKrc+TJvKlFhqhtqYA7qtz5MkyUhd5JHPAFyop3O6WVb3gZKpfXg2VANSu/lpMdUPRowgsfX5XS03H6Luhwexrhhwlcqjwh7r6mpyg/lYf1XVADWhrbACFnpYQ3QTFA9llopQRQKAFBGFIQKbqQihCCYUUhTxQD9FIlHwU8UECim6mEBUCgURBCkKBTKomEZgSTEdUJWTiLyzQ1iLEN+f7FP0eQ9JeNu1mqOkpPIpN2G/iuG3kp1PbutOo04GrqVT7RecRi0forGaN9NwfQq+qc3BBmJ8Z2tldZ8Y1bTosqNlsELRT0xIt5LCX1dPXNSqGtkRzMbDSRiR9Lbwu3pHipSZVDCA8TBGPsiFKrBUpPZaoOU7GLH79ys0XENZoKk0KpAH4mHB8v4K6NUsc2HCRsei5lel6s8zJNMYjLfDt9hQev4Tx2hxCKVQepr/AOB/N4LrEL5zQdTqnlDml4w5hz7t9/iF6bhHGXiNPrXTs2qfkVmxXemNiVRq6R1Okq0JjnaWzGJV8JKjiGy3JUV861+gq6OuaeoZyu2Iw5ZHU4E5HUFe412k9e0iu0VAeq8zrOHP0zi5gPIdifv6LpGXLLIxdVkQYI+K1OpyT+VwyCFW5jhZwie+VUUGBcWnqmAnIg9USwkgNEk4AGfcunoeHeqPrKwaagHNyk2YOpKCvRcPc9zXVmkz+GnF3ePZX6jWkO9RoyHVTY1WizR0b5WlJW1L9W52m0c8jv8AUqEfjH6N7ZV1PTs01P2bndx3UVRR07aDZMF5yVXqnQ0AZP6LU/Flgq+3VMCwsERXeLjwKdtr5nqoBFgITBsjcBBC4eC1afSzUIrsqANEljB7fjB2v3Kp0z3UanO0c0AzeCO4IxlWV6wexrQxx5fzPIkSZOBe97megW+ZPtS2/i9rnaVtNgAeH+0HU2zzZs5pzGMgKk1oqc9JoYDkG4M9dvgpQ1Bp1Hvcahc4fjY+H2jc5sI+RRrVRXeHcpBP4iWgc2NhYe89Vu2ZsZ/cp31xVpsY7nYGiQ1rpYT2G3xSuoxy1ILKdQQCDI2m4ze+52hB7ORrHc7HB4mGuktiMxjKjKz6R9l0T+Uieaextt2CTvfVPHPjUKvrNP6mo9rRRdMsIIcSTfl3zse8LOKvLTLaVWC4czXsEZ75FrxEdUS2qdKyq/1YDwGODT+KI67Wi0YghO2sHUPUVIptHtc4IIJFseexJ3hX/qILqIqUm1RVfUJnnLWD2fIEdegzMqHVQQ5z3gUx7FRh5XN7xMZ7gpG1jR530a4aXNzTt0z/AI+4FN6msalNlSqwue0G5ABi/tAdxHXoVb69091W/kqEg1HFzj/qExE5857wratH+nrkh5cY5uZ7fxYtvNrZTu1LXOl7aQLByBtRocy3QjwnpG6zBzmDlpVWgEguES3brINrWU+/V+LnaiaZa51SnzmCASWujxuLCN7LHVb619Ok0FvOevjf3XWsUXmo0VKgpA+01zyS28Yza3hGVk1FUc+prgNHKORnLgk2keQJU6IXTkV9XWrizB7LR0G3wC1Z/ZVaSl6vTtEQXe0bdf2V3hhcHQsKQm7jzQiMootNyOuJ7Js3CrjrY9VaAGiXXJ/LOEQzWzc2A3RLoENEDclKXFxvEDFlB2tKKbGLBQIbI4QFKbZTAOc4NaJJsAAt+n0Ab7daC7ZoOEHPbRe/AIB7LZoeGFsO1LuYbMAz4rs6fRSOdwDG+GUtTl5oYIAQNSrPpgCkYaPyEWWgaoPEPHKVTTZDZImVHUwcGCoLS+LtfbxXz70s1JrcZqtJkMAaPcF7dwcyzhA6heN9IeD1Tqq2r0zjVa88zmEXE9Eg85zS4mcrUwS1oN/3WVtNweGlpBOy9VwPgvrnN1OpYfVi7KZH4u5W/TP62ejHo+xzhrNWwFmWU3b9yuzq+B8lQ6rhdU6atktB9ly0ctQj2XNBG0oipWpD2mmB0Kz5NYw0OOPoVP6fitE0ag/OB7LvvzC6zKjKrQ6m8Fp3BkH3LJXfR1NM09RTa9p2cFy3cOq6R5qcL1TqU5pvNip6p7drOApEd0VJlc2wGOhUAndHsELjGEBAg2K8h6ZW4lRPSk35uXsGmPFeQ9NDHEKJ6Uh8yt8fU6+POOse/RL43TO6ExGRCWbEm0Lq5Jv1UFt47lQmMX8UMeeUUZlHsBPdDeTYKc0Zxm26Ih64Qje6OVPHPZAufPoge+E0Zm6WwygGPPKB6EIx5/qgb9ieqip4FTGcqYEAKfMdEB6dFMGCbnZDGMjoEcY2QQdr/op4qTsFBe5t+qIncY8co+OeymPNCYwEUQJwjnsOyGcmD81O493REHzgqRCkyOwU7D5oJ3H8on39pQ3/AHUxkR0QHxRQwLXUHYfHKqjjzUnYGVJ8gVO/XsoDtNz5oR5KZMkSUSgEdcquu2S1wvse6tj+QlqCaZEXH6Kjs+h9J9XiweCA2kC5wO8ghfQWZXjPQelJ1NWMkMXs2d1mqsKX9ExullQSISmyMzhDKAKKHCBMIJKBUlAnuiITOUFCUpMIDKBshlA+KAyEJSoSqGlDKEoygOVAgogm6B7IkpUEJhAmVJ2FytFLR1Kl3DkHdBmnZXUtLWq3DeUHcroUtNSpXAk9SroJxbwU1WNmhpMu8l57q4MAsGgAYACFXV6WgYq12NPQlPQ1NDUgmhUa+MwcIFqclKmX1LNGbLHV4jDf7GkqVyMxaFs17efRVmzBLchc7her9TSDKl2kTzDqgfQ6/wDrDynT1GE4MSPet7HhtyZadwVQziVL1ha8Fg2csBqOFaq6g+AXF3Y/crUus11IpVnFzLFroJAzCxVXBlVzehsFmpcc01CsKWommantc8ez0/RVcT4npWah5bWpvsPwuBSrF76vUwqmNragxQpueBYu295XltbxrVah3JSc2gw7nJWzQekWv0xa2tV9fT/D7QuJUxXp6PDmBwOqfJ/xbYLpsYyk0NpsDWjYBUsLalJj5kOEzGZUEs/CZHRYq4uJQJ6IB3MJCGFlofmgShlRACgigEAmVDhFDCAKRsihhBPmhCKkxlAFCihlBAFBmyKkIgI+CgRQSFFFIVBVGqpc9BzTcOEEeKu6IzIg3CD57rtO+hrGsqWhwg9fuJULi10GwXs+IcLo6ymWvbM4O4Xm9bwjVacktHrWj8wF115srFjG4NqtLHCQfgr+Ftex7tE54NNwL6RJweg8vO0hZQSDBEHdWBweOVxjoQfwxugvfX56fM2RtBFwRsfOyyOrkEg3BsRKr1Tq1KsariXl34zP44i/jHwyqXVA4czTIOCmBqbaQdyUw2lUDfZLRHOB1je36hbdLqvXN5XWqNsQd4/b6rlm5vIjBBxH7oMf6rUOqmxdHMYxGD8YUHveCcS5wNLWdLh/puJzG33su3EZXzunqOYBwMObuDiF7nhWpdq+HUa1QQ9wvAzFp+Cx1GpWh1IOEi07dVj1Gha4EAATsRZbxbCeA4QbhSUryGu4IDemOU7NOPJcarpK1J3I5hk2gjP3/K99rqtDS0C+sQG/47nwXktdrBUmvXcadHDGNN3dh9cLpKzjNQ01LTU3VXua2PxVCZDOw6n4rPz1uKO9XRBpaZhvzfmPU9+2E1DT1+LVA+rNLSss1rfPHfuuwyiylSFOmwMY2waBj7N0Vmp6enp6XJTbAHvPikeJ88rW5u6oexBhr/26ZduLDzWING1itOve01gwGIEnsT+yoDWlzWvdyg5dEge7v4lECYyJG5WhunimHVHtpOcfZDz+Ide3jEK3T061Kqw03sYH/hqOPsOjuO46TKOoo/36jXtf61p5nikfWh0fmzbPfuV0nLNqUqtTTEU6lAPpuBJYDHrAZvI7HqRF4Wf/AFKkU2tHM60n2RO0nPTICtp6d1UhjiKVNxD2teZDp6AZNvfuFc5jKFY06lHkcY5qVYQDH+LtsdQNpV8YarpaZzTyObz1ogUiCHHF7Re3eyrcGAEteBGWvMH9/n2VlaufWFppg0yfZpPfz8kdxcfchJTYKrrljS2AGB0cwtgmbz5p4yG2q5JMNsB+Yj6p2sb6tzjUAM2ablx/j6K6u31TWtc4VSSQKbgRUYBEX/YjosxBqPDdPzOLscwxE9M4npCnjV1YzVO0xlpBBkBjhIcY6bmLoubWdSDhQdS5muvykhwg4mYtexJ3BSDTtbUexz28wEczjM9rDvOAOquFZhZzViRUZhzBDtrzg3PUHeVZb8iWT6f1bHU6RoUmklt2EkF0dNjHb3JX1zToFgpc0Wayo6bX2tva0DqFVUqOex7G1aj2PuSSQCT2OTA9+JT06Jqta5hNR5F2zLmx49h1wr6//wBCPaTLSzlBiGkSd+sbnoAtlCmyoXP5WMNIEvZW/AT0HumFU2pTp06jSH1GMHsNe38PWTNviJWckPaTTY4AiXEm7fCP1AKv/dZ/6i2pWdQbUa0U2F9w0CYB/TxnsViqs5hp6AsXn1jr9cf/AIiVfUosmnSpuBLzkbTHX3pdORW1dauPwj2WQMDb4BY76303zGrGEEd0PBcmk2hACUfLzRyexRSgTnAUncpojCR3cwgYdynAjCrbc2VgMIGmFbQ079Q6GCAPzHAV2l0DqsPrAtZ03K7Gm0xeA2mzlYNwEGfS6VtL2KYLnHci5XSp6enp2+srkF3TonJpaRvK0AvKyuL6zuZ0mdlA1eu+sYFm9ErGBvtO8gmHLTF7lVl3MZKC5pmwEBQt+G6VlsBPjwQVvkiFlqMa4FrhE2Wt/VUOph15IKDnN4No3Vg46dr3C4kYXWpUpN2QAkos9W6Q6ZWgPjxQM6iwCwIPilDQLZHimDpz7kw5ekrKqjTByJHcKl+nY64BB6grWcWSEIKwZU7lLMZM+aJM7T2WWhFt0fgkmc2ATBAw7Z7ryfpq3+/QPWmfgV6sGF5T0zvX03Xkd+i3x9Tr48zMiZmUCQO/mmy1om5ASOzOI6brq5Iex8woe4v3CBtcCPAqRCAyMj4oE7gQeykR3HWESOlggWVObp5IYn4KR036oDj+FJ6RbFkMY+akwc5QQ9hKB75HUIn3yhEWO6ipHQSVJJsdreCHhdHvCAe76oi91PiRtKnbCIg7Z7KSpiO6gKCZwMI/BA23U8boCDORMKC28wpPQRCEdcKgi1ibdlMCTYKQobYuVBBbNkfCyER+6Ivm0KiT7z1UmN5jvlD7spt+6Bp96I+ylNsXU38UDD3SjHVCY8D3wiO6KgtaMI+Wcqdh8EcWGBhB7D0Nper4e91hz1Cf0Xp2C8leY9Da3PoqlEm9OpjsYXqW2WaqE9EpymKWYwoJMYQyoUCUEOEpUlAogEoE2UJSyghugTKiBQRCVDdAqiIYUlCZQFGUsqIGmFC5KggJKtoUH1j7IgdSjo6Hr6hJ/C1dRrQ0QBEYhBTQ01OlcDmd1KuyioooQs/EKOorafk0zwxxySYWoBLVqspN5nmAoPP1eECg0Pqk1HG5Bda2V1OEsoDTF9GmGEuh15wudr+J0NVVbpmuBcCT7gei5uo4tU4Y3kpMDy+Td0Yj6rSPYuaHtLXAEGxB3WH/AKVpaQmjTFMzObSvKUfTDU8/KdMPBrl3OG8fZxJwogOZUOWuVzBNTSLXQREdN0tMhrQ/YuDfGT+66lSgHCHXWLUURSYCLAPafiP0V1McLVcOfxKoG03ikafN+IZkj7wQsVf0U19SpLa1FoxZxXc0rvVa4F1wSW33ldb2nYaAPBYtsajydH0PrPAFbVsAGeVv3su5pPRvSUS19ZzqxbgOFrLeAZsrG8xsDCm1VhgDlFgLCFBiymBJM+SR1YNaYAkZnZZ9qIeKdUNJAL7AdSrYlcynUfralOpRuxlQO5ptAN/grtZxBtKW0bnc9Ew1fqK9PTtl7r9FNPWbqKIqNETaDtC4cVdXW5Wgvee67mmof02nbSmSMnqSlmEPEISifBBZaDxUKikqokKIIygHgoiogCnVTdTCCKYUCmEREdlIU2QTCgUCKokShhEKESgIPVK+mHXAujhEFIjl63hWm1MlzOVx/M0Lg63g2p0xLqc1WDdouF7ItDhdVupQLXC1Okx4IODhyVASD8Fz9RQfpqnMyXU3dF7rXcIoauXcvJUP5m7rgavhep0wIcz1lM7gLUqOAHBwkX8RiFZAdSJdYgbjKuOnYDIgX3b9O/fwWzS8L1GoEtp8jT+apg+W/wAQqK+E6SnqCGiat/xTZot9Y3Xv9JDabGMENaIHgF5rh/o22jUY6jWr0oyZF/vxIXep6PW0m/2ddzR+WrTBnzCxfax0mhZOI8Ro8PpS8gvI9lgOVg1XGdRoy6hVpUnVwLOpuJA8l5viHEDSqF1R3rtW68ESGePfthJyLuJcRcXev1h5qhvTpTFu/RvxWfRcOq8Qq/1evJ5D+FkRI/8A6firuHcKcX/1WvJfUJ5gxx+J+mF185VCcoa0NaAALAAYQhWROVIQUuaq3tABJMACZ6QtJEZCH9IdTTqMGIuR3/hB5Z4NWo6q0h3MTYHpt8ISgwLb9lr1PBq2iqOdR5ntOxyLz59MgwqrVB7Uh25iD8f5WkV06r6TnGm7kLrFsSHeIMz7itLKzKlP1ZcNNJmAP7bs5ORnqRGIWd1ItuII6jb79yXGLjurqNPO+g0NeWmm6/KTzNf4R8wQVCRqHcgY2nzCS57ycflk4F/hBKopnkcHNDZacESDM9fFX81F59kmi7/F59nyP1Ed1udf4mLqdIUw9tQ06Tmtl1OsI5iJjl8u4MoCrTNA02lrGuuWvp8x8iB2jZAk0qPI5xDif9N7ZAB/MCZ3PgpRZTd7bnB9Qn8Djy804uO1ot0BVmJSsdXLSxzyGhs8jiAYMWk3x3joFobTbTcKYpEOdEtqCKgB2bNtpmAUK72ta0Nl4Al1J9OBT8Dte+YVVSp/VuDZrOqOhrTUfcZ9n9MgrX36fPizUF7WNdUpOfTJ5WPeOWocTe+3WRFgs1Nj6hc0GZP+mDmPdN/jeFYxvIXmo0O5fxMcYdebie572Tve00Syi9rWEe21xhx8ZyJE29yffifPqtjm0zzOZzPBsHCwjr1+A6qh9chxbTu8Z5fyz1jt5wr3aevqHPY2qCxlvWT+vl49FczRsoEMcyGlkhhs5szBje4nJHUrn45fTW+lQo1qrhTqucagaSARn7wM9JVrNUyiS403Me5l7nlIPafqNwFlGpqBvq2mWDDSOvyz2SkOIBc4uIsL4V8pEwX1G8tSs1oYAwMAmbkRN+wJVmkZ6ug3qfa9/wCypriRQoj8x9Y75D4CVo7YXPq63Jh/BTGUnNGyYOm5UUU2FGjdHCihHdK4SLXTEwrKWnq6ifVgQPzOMD9fkgy0A6rX9UwFztgF3dJoG0odU9qpsNmrNpeC1/Wnl1tUF+RRaGLqs4HTo0+evrtYXD/9cg16fRlw5q1m9FZV1Aa31dEQBuFyamjNQw3W64N2HrkBwp4EjiOtb0moCoN7WFx5nX6kpi4NENz1XNOn19MxT4oXAYbUogpRX4nRH97T0dQJzRfBjwd9VcG4mcotCxUuKaWpU9W9zqFQ/krN5T9+a3tHTdQO1N5Qg0I+M3QA4xJSESnhA/BAhHl4IYwnxm6UoC10ZTh04sqkeaFBcHeaMyLlUg9EZ+KgvOkYwgucSDa9kH6UNEsJK2F8izSfJY6zKYa/laaTxeWnCysqgiFBbt4rG2u81RzGJyQFrDJEu9o9yjSB4Jhsu8AvL+mYIq6ZxtLXfCF6trYwMLzXpuyaWjqHA52+/l+i3x9Tr48k29MEAgHCUiDe20ItdLYJwd/vuo69wZXVzDPfyRmcJZjIlNnHzREyL2PSVD2Hv3RGIOO4wpkeCBCI7xshjN+kpnBL523sgnzOynj8VO4+SgQSeog+CBtvMqHqAgL4sgmNvijtt9VDIPj0Q7DzUDATc3PcKTHbpIQ7ARPfKg+aAm+Ld0I2CJuoBsgHjaFJ6mZ6hGO2UI8wUE7KZ8FMDuVMC9/NBMiUfgUAARJ8rI5yCgmeyg9xU8AAp5hAT3Qzmx7KZ/lQnqqDN7D4qbQbIb9wpj6oCD0yN5Ti5gbbJJjBRzj4IGxjBRmN87hL+m6gPVB3vRPUjT8WDHGG1m8h8RcL3wwvl/Dmairq6f8AR03VKzHBwDRgj+OoC+ntktBcIJFxKzWgJSkzhMUhMZUENkCYQJSkoCSgTKkoeCICGUdkJVE8SlUJlA2QRAlAlRBJQlRSUBQwhMBKXIGlKXKCTYXJxZX0tFUqXd7AO6g08NcG03TaTK3zNxcFcp3/AG9TkaSQ3B6/crTQ1MmCYJWkbI80Qla4OxY908LNig53K0k4C8Tx7jTtRWfRouIY0wYOYXtKzPWUnMBgkRK+ea3hWs0dV4qUnEF08wEgpFc8VqgqNIMFploHZXazU06rgG1Q5xkgA4jx8EHUajW8zGOJNpGWz9wn0vo5rdY/2aDy07lvLnqtoytqMbV5aYDgSbjI8wvU+i/DKrav9dXBaAIYCMzutvCvRehpneu1XLUqH8oFgu69sNgQAPgpaKy+9lXUY2owte0Fp2O6hvgeaLWzm5GZKgoZpqNN3MykA4bm/wA1eBNyQANyVHPYLD2j8FU5xOVFOXsbgFx6pDUJNxIGw/ZJk2sjuGtEk4AQMXQJJj9Ej6HrWONYllJwg9TKZzmUPaqQ+ps0YCyValXUOlxMdOiihW1QbSFDTtFOi2wA3VOm0lXVukS2mMvIz4KxulfUcCGlzNzC6w9kBrRAGBClpgUKFPTU+Wm2J33KZ1zZQOlGFhoqBCZKigUE0SoGyiBCkJdRWo6WkalZ4Y0ZJK4Nb0pa2oRS0vM0Yc5+VctHoCIQNlztBx7S6yGPPqap/K458F04m4uh6KojhBAPBQZRUichQEqIeCIQECUQFl1mtGmcymym6tXfdlNvbcqoVOMOu2lpKYzyvcSR7lZEdDlUhYP67Waf/wB70JLBl9F3NHktWl1mn1YmhVa4jLdx5K4LYlRNEIQoBEIjooj2VALGnIhIaHMNiFaER7kRj/6ZQNTnFJgecuDRKvp6Oky4aCR1CvCr1OopaSialZ0NHvTUF/qqTC+oWta25J2XntfxipVeW6V/qaLLuqE/f1WbiXE36yX1Heq0zTYdT26n4LjvfV1lVtKnTgC7KQOO7j99AtyKOo1lQnl0dN5qVXcrajvxHwG03PWFv4Xwpuk/vVofqDi9mz+qv0OhZpRzE89Zw9p8fAdvj1WuZRBmc7qAXUhN4boqAbjdRMEDbzQIfgF1+HUPV6QOI9p/tfT4LmUKXrq7KWxN/BegwLY6KVGDUaRlQEEAE9lxNfwhriSAQ7/IL1BhwgiQqqlKREAg5BSdGPA1tLW05uOYDcDCoIY6JcGk2tufseK9rqNE1/4Rfp0XB4lwRlZpaGAHNx9/Nb+s/HGcwsuRI6goB1oyo+nq9AA17TUaDHtuyDsDvvmE1M0q7Zpksdu1wgiOx8e4RTU6rqbSxsOYf/G/HliM7EHqjVfT5Zph7T/i/bzG22AVW5rmn2rdD1Um17yr5Ji0Mqgim/ne5uGOJt2ja1vBXNZSfPqQHlwjkqGCJ6Rn7sqWVnBoa4CqwW5XZHgf5Cha2q/1dMPM3h0SY2jz6zC3Lv1DmtUBFOo31kmOVxu0292cY6BWUNMTUJq0pc2ByNJ3+eCCAeaycCjowarKsyLNBhwjeRjJzKo1WqNdopt5uWxDAOWPEDt3V1F9TVM07oosJuRzkQW4xM2vN5Kwu/uO5g2I/MTc3PjsYR5S53M8lxGJ2+wmPVY66/I1hQGsECBOwUpB1WpyiwMAWxO6MAi4lFv9qjUqCxDYHi6R8pKyqU/72qqVhZo9lojb+ArSNwl07OSg20E3Pn+ycifJRSEIAkHM9U+UwAAg36oFFUb2VgcCJEHwSt0xru5GNklbaXBqTtJXoPcXPqN5eafw9I8woqzS8Oc+H1vZH+M3K6+m0TqpDWgNYMmEnA/+903NqfZrUT6uqzo4fXK6NfUhg9XRtG4CgJNHRU+WmAXH4rG81dQ+XGegBwmawvdJv1Ksc5rBDYnqgQU/VCXGT4qt7nOO8eKLiXZuUuMoFg7IHmGE0IRsgrqMZWbyVqbajMw4T81jFCvova0FUmmP/wB3rGR/6Tt8QuhHaUwaTsAO6ujPpOL6erU9VWnT1v8A5dS0+B3XRscLFqOHUdVT5KzGuHhhYTwrX6O/Dte8MH/jrDnCeqO1HZBcZnFOJ6cgavQtqx+J2nf+hWvTca0Wod6s1PVVDmnWHKfipg2ETm8IEKyAbi8oEdUFR7BSNzsngKBvVAov2RJgdAMlQiMWjJ6Ktx5rAEAbKDo19QWy2m2SLk9FztVUcKZ5j7T8q+vU5AGDJ9olcyrVdqKxiwGFzbkCi0l3MfJdFv4eyzUGgmBstYPQQrAQFwfTJs8MoHcVh5ey5d2ZsLrjelzZ4OHf41Wn5hb5+s14Vm4N4O20oOt38B9EWj2zOCEHC/69F1cw7jyCYXEER1ulncXRagIvj3o7Xzi5QiMDCI9/mgDrNtbyVZtnPZWG9h8khvjfMhBOxFwiL48ypEYup4i3ZFDGfNQi2IlHFyYQN7myIBM4t38FPG58VJ+HZDsVAQdpjyyj2J8ZCEbn+EB32QHAmD7kfH3pYjHkj5jwhFHw9ymTPyQncTPVHNx5IiR1mdhKgUm1rqXJkC/coJhTxMKeO3RTAgZ7KibSLeKmBfHRTCmN87oJ5XHRQ/cFScT71J6FBMC+FDmALhNTp1KruWmxzyMhowttLhVR16rwwdAJP35lS2Rqc2sMxj3ohp3sF0dVp6Gl0znNbLj7Ic65v+3YLmBr3GxInEDCS6nUw5sbXjMmPmtHCg2vxXT0S1r2ufcESLAn9FjdRO5JO4ldT0bozxik7Zoc79Fake90jGUmhlNrWMGGtEAe5bQ6QsNDK1tNlloxSuKJSlQKUpKJ7JTe6qJ4KFBQoIlUQKCEpfFQoFBCUECggJQJVlLT1Ktw2B1K109CxomoS89NlBhYx9QwwEnwWuloCb1DHYLYAGiGtAA2ARypq4RlJlIQxoB3MJ8qHF1MKKy62mTFRomLLKZGMLovdLSCJBzO6xPpclxdpwVvlirKGoLfZcZA3nC306oc3Mg7hcgibhPSquYbGOvdaR1+8o5yJWajXFQWyMgnC0AzcFTGtEMbs0e5MlJINyB5KcwAk3UDKqoJcAcZVdXWUaRhz2g9yq31XFwiwKBqkASDnCqc+RAHiSVCCcpYnKigL4Vdeqyi3me4A7CcqwuDRZV/9NOo1Da9dxawNjkGTKKp0deprXf26RFOLvdgY+q2H+2CyiJJy8rQfU0aYYIYxv5QMLLV1rG2pCO6gDdL+aoYnMlF1TTUhBAeR2WGtqXvu53xWdnPqKhZThzhmTiUG7UcTcQQ2wW6n7VGm85c0E+a5+n4dTB5q7i8/wCIsF1AZEARHRZqwosmFwgQgLFZaNCnLKIEpatRlGmalR4Y0ZcThVBXM4nxmhoQWNirW/xBx4rmcV9IH1ZpaOWU8GoRcrgmSZJJndanP+s2rdZra+tq89d5dGBsPBZyAc3TZzY9UCIvutxCRHiulw/jmq0UNJNWkLcjzjwXOjrYqFs496D3Gg4tpNeIpvDKm9N5g/utp65Xzi7TLTBGCCuzw/0j1Gmhmp/vUxuT7QWLz/i69aoqNFr9Nr2c2nqBxGW7jyWmOvvWWiqYKaFI2IsoOc8+p48x1Qw2tp+VpOxBmPcVuD5uLDqQsfE9I6tSlph7DzMf/iU/DtU3V0i1w5K7LPZOP2WvsRqD43WfU6GhqTzkGlWH4atMwR7lqLOnzQ9XNzfxCkoxU9bW0lQUeIQWmzNQBZ3j3XRAkSDIKoqUPWMLHNDmHLT+6wAanhp/sg1dP/8AKcbt8CtfR1kVm0nENNqrU38r92OsQtcdFAo8E4EqBvVc3inFqejaadOH1umzUS1o1/EKOhpy8y84YDcrymv1z67vX6pxId/p02m7vDt8VVrNU4VC+sfW6h1wwmze7vosun09bXVS9zzykw+qR02b8ui3AGtr6/UQ2C5ozHsUh9+a7Ol0tPSU+WmJJ/E45d9+5GhTp0KQp0m8rBsDn3qwXQOEQlATDsgaOglM1AJgEB8UMjxRNxASiSbXJ2QX8PrUKOqIqvDHub7BcLHrfyXZNx1WY6Ki/Sto1mNeANxusx0eq0t9FXLmD/x1TI96n0dAoc0Lns4qKb+TWUXUXf5RIK3Meyqzmpva9p3BWcw1HNa4Xseyz1aMiHCR1Gy0ERcITsU9jk6nQNe0iA4HaM+S89r+BtcOakOUi7RJ9nwO3xC9o5gdcWKzVqIdZwg9eq3OmceCdU1OlLWVqT6ow6QOb3b2MdVYz1dZgfRdY4B++oheo1nDmVWxUYHNPbH0Xn9dwV7X+tol5eNw6HR473W/qMxBaYcIPSERm9ouDKrOqfQAZqqZcwD2nhuDfI2tfdXBjKjQ+k4ODsCc+antQfUrPPK6o4j/ACJufuO6r9WOZgc5wp/mANzH7eU5Kc2MEEEZBGEZ3Epbb9ErupMpl1Ku1wF3Nc6SY2Hv2GbJhcfshnIv4I+JUUkSYECU1Yc3qaIEc55yJ2Nh8ASi1nNUDW5NvAn7lGlFXVVKwENHstjoIA+ARFxHQQNkvdMbZsg2XODWgkm0AZUUB19y1aXQ1NSQ4+xT/wAiM+C1aThwHt6kSf8ADp4rr0NM+u4BohoyYQZdPpg0ClQZ4ro0NJT0oL67gXH4K4uo6NsNEvKwVHvq1CXGegUVi4pUfpdT/wBToNIpgBmoY38zB+bxC6VJrKrG1GkFjhIIOQVGsaGw64OxGVyNPUPCdX/RVCf6OsZ0zz+Qn/xn5hX6O06pA5W2CqJm53QKBUEKhUygghUURygIEJh4pQmGUFjbJsDqkHvlNlAr6bag9oT0IWTUaFlZvLUpsqtGA8TC2+9T4oOI3R6jRmdDqX0gP/FWPMz9veVczjXqnBnEaDtOTb1g9pjp7rqlgdYiQqqmkY8EEWORFj703/Q7HMqsD6bmuacEGQfco7tYDdcepwqtonGrwzUCj/lSd/puV1DifNUFDW0/6ascAn2X/wDE/ZTP8G5zuawEAbLjcT4jE0KLoB/E/wDQKziGtL5o0DDd3dVzuSLGx3lZV1dRXe6oQDJdkK6kz1dO+d1XSohhknmJyVoY01HQ4EAfFYaW0hDBIglWZxZTAhS+StIItm65vpMz1nAq/wDtLT4Q4Lpi2Vk4zS9bwXWNFz6pxjrAJVn1K+cRFSRvM/fkg7qbRsi8Q8dj1QqCRET0XZzKBPbpKYAjFvAKNFoO2VJAyZOwQNEWlA2MC890Mj2WWUAcLxY9UEx2OyDr9iUYUdcGLQgUyRe0bKZE5hSJzdECDexQA9DhA3v0RxYZ6oRGRhFDOM9VBbsBsFI36qd48gghHlChEfeUR3tCmbD5IBtf5I+O/wAUYgSb+KBMd5RAxcfJT4Sj3x3UyggtnzU26gKb2t2UGL3QQW8u+FFM+Ck2koJv3QyLIc4FskdEAXHv4IHwmpjneGjJOfFIB7lfpGf36YOS4Qn4s+vQta2kwMY0NaMACEjnJnfNVPd0yuD0fGPiJc8U6bQXFxLuUC5gduxWBwc0XBaB1C9PoqcaYYl5Pxt+id7dI2qKT3MFQ/lI6rpzcjj1NryUDqT4Lsei4nixJ2pGJ8WrfqOFaZ9vVAE7tss/o5R9Vxeq0CAGPAk4hwWt1PF6ylla2m2Vlp2K0hQEpSiUJQA5SkJu6UoIlKhKUuRBNgkJUJUax7zDWknsgUlAAkwBJK2U9FN6joHQLSymymIYAFFYqeiqPu6GA9VqpaWlS25j1KuQlTVGYwpM5QKigKiGcqFUQpcqE3hEZRCPKRwIEi/Y7p6gvZL4rUSsrmC5btlvRILq+sI9ptiMRsqA5tQwYY/vg/fuWmRbVdScHN2XSDuemHNMg3B8Vy3yCWuEEbLXoKnNRLTlhjyP7qjNrOI1aFflbgdRlam1/WU2PNg4AgHul1jKZHM6m152kJNKxuopvq1C4NaS2BbCzVczVnUHVOAY5wJsQLGV1dM1zaNJhkuAg/fwWfUailSZ6yiCWDqfD691tpseHcxhjRhziorNqdZ6qp6tjTUeM8oT03VawtScDvzCI96lJ1HRtkPdWqD8xGPBV1dZUq2mB0CitPNS093OD3/JUVda9xhpgLI54Fzcqt1aTA+CC9zybuPvKzM1NLUF409RlTkMO5XTBXC9IqGuqMc8VnO03+LPy/8AL7hYfR+sdHxamyowj1o5CCYiYj4hMHrWs9rmdeNlXpXep40RtWafqtJYRceax60er1FCsMtcJjsVIO6BeQrmKhrtlpptssNGiUFHuaxpc5wa0XJJwvPcT9ILGloT2NUj5K5prp8R4rp+HjlceeocMafmvK67iFfiFSazoaMMGAsz3Oe4uc4uJyScpY63W5MTULUMY802cXUyFUKTPbzQIg90SIzbuVO2yBYBEYKERY5RInCBOwv4oIQkcwHIjwVky2UCgWm99GoH03uY8YcDB+C9Bw70ne2KeubzjHrGi48V5897dkpElM0fR9NqKGqpCpQqNe09DhWERlfOdNq6+lqB9Cq5jhuDlel4d6TsqAM1zeR3/wAxot5rneWtehiciQudreFmpUGo0lT1VduCN10ab2VaYfSe17DhzTIKeOqkuDkafi5pVPUcRYaNQfnj2XLqtLXtDmODgbggpa+mpalhZWpteD1C5buFajRuL+HahzRk03Gyvqo68KQDkSFzKXF/VuDNfSNB2OcD2SulSfTrM56b2vacFplMsXWXU8L0upu+nyu/yabqj+g11ARpte4gflqt5l1DDRJsB3XneJcVfqS6jpjy0h+N5Of2Vmorr8V17KjqIrsqE+zNNvyK42o1XqnFtNwfW/NUJkMnp37qvU6wcpZQcQ02dUi7uw7fFWaLh8xU1DYAu2kRjxWhXotE7U/3KhcKJvc3qft8V2GhrWhrAGgWaALCEC6cZUHxUDCd8pwkB6pwgYJwkanCBwEXvFNhcbxgTknb32UCRp9bV5gZYww3u7f3Y8ZVDUmlrJcZebuI6n7jwWnQ0vW6kE4Z7X353VB7YXT4fS5NPzHL7+Sg1FL4olL3WVCpTZVbyvaCDkELnVOGeqd6zSVHUjvynPkulMKJLiOaziFbT+zrWS3/AOawW8wt7XsqMDmODmnBByhUpNqZsTvGVzqmlraR5qaR3LOaZ/C5X1R0yIQzYiQsuk4hS1DvVuBpVhljv0WuNwp8VU6l/j8Vlq6drptyk7ELdjZBwDhBHmrKjz+s4ayrZ7YI/C4G48CFwNZwmvQd6zTvcCBBgZA6t3uV7l9GBiQdoWSrpQ78PuK6TpnHjRXb/T89fl9gS7lB9mOnzwoz1b6fraVVr6eZnH3/ACF3tXw1jzPKWvH5gLhcWrw46V1RwpSHiHOYM5yPNVHPq8UY2q1tNoe2bmc+Hn2WylUZXpCpTDgDs8QR9+K5XD6LHawsqDmDASAexA/Vdh9x7JgiwEKKjXcrX1Ju0QL7mw+ElWUG+roAHJufP9lS+7aNIfnPObdbD4CVojmMC0KCCXOAaJJsIC7Wi0bdNTBcA6qcnp2VfDdEQQ8tl5wIx3XcpUKenHPVILh8Flomm0fN7dazeh3V1fVCmOSiAAN1nr6x1WzTDRsN0jGzc2HUoIGuqOkmSd07uVgtdwQdVAHKyyqLpN7oJzzn+FXqdPR1mnfQrs5qbxcfr+qYtvIQDo8PkgxaPVVdLXbw/XP5if8AQrn/AMoGx/3Lomyz6vS0ddpzRrAkG8g3aRuO8rPw7VVRUfodaZ1NISHgWqs/y/Qq/RvCKkdEYUEyp4KQmDUAATDsiGwUwCCNCcDcqCycNQIGohvmnhEN6oFDZKV7gBcwO26Z7gBeY2HVZ3umXOMAZJ2UCVDzZMALj8T1FPVsOmADqe5IyR0+5T67W+vJp0jFMb/5LGBa6iscV9H+HmrUBt+Zv371opVGVm89NwcDurQI8Bus1XSS81aD/VVDuBZ3iPsoPR06bi4EiAO6047obWlSCVFHOyIH30QAi5yEZlARcycJnN5qbmkSCIv3ScwGN0wcTvAVHy2qx1M8jwQ9lnSMEfuEjr7+HZdL0goeo4tqWZBeXj/1e18zC5ou0E2jv0XZy/UEmJt1upyiYN/JRt8FNCCRAscYhDGD4iETfv4IZNrnrKCTBxKm0ndTvlS/j1v0QTB6A9kIi1j3hEnzCGRBMThAC2SZmyIHs5nwCkbZhTrJz3QJOx8yjv1/RA2zeMwUQYt13hAR2uoARZTOBfqoR1iVBCYBm56FCL3RNhe6GTIIlUDa5gI9sj5oTAveduqUvJxbuUDmyHPGCT2VcTm58Uw65nqgnM4iAIHUlSJuTKmc/NQDtCCRGE8R2S4KIE9uwQO2/h81r4dT9Zq2zcN9r3fusswIG2V29DozQ4d/UPBD6jgfBm3xM+ELPVyN8TatcZKqfcwLnZMXT38UdMz1mrpt6Ok+V/0XN2rpOqN0WldUcJFNuBubfqV5tz31HOc4y5xJJ6z+69DxBzToawc6JEN7np8PcvONbchpv8pXTlwrt8O139TSNOo4euZYSfxAb/or+D6d9Pi9V5ADHNdBBG5BXm2v9VUDqbyHAzPRd/guvFbiFKm5vK94cJG8CfkExZXqWNgq4WCqbYp8IiEoEoFyUuUBLu6QnohMmBecBXU9LUqXI5QdygoJlPToVKn4RA6lbWaenTzcjcqwmLBBnp6RjbvPMeivADRDRAGymUFFGeqiCiAygpKmUEUUUQFQ4UwiiEIUHwRNwlwgJuq3iLhPMFRwkSqjOTNistelNx8FsqNjCqzYrSM1PUQOSsOZo3m7Vs0dNjXPc2qHMcIgi6zVaEiRlUDnZaSOiqOvUbzNh2VlNKk2m9pkNeZc0EwcbeSxCvqWYqSBsRKjtRXdnl8YTDW1woaLl5WB9Y3BcPwys9TU1Kpl7vKVVVe6o7mIgxeeyy1nvp63T0yf7dVptG4/ZZxrWsv6X8UlawZy1A4ObMAY7IFpJ9ok+JRbTJwFBVyk2MwnDCMLQzTk3IVzaYblFU0qbjcLPxjh1PWaGqTTaa7G8zHxf2ZMfEhXVNdSplwo/wB0tzBs3xJ/lU+sr6l0gF4GwswfqfeAgXQ8RbqOHUagl7y2HmbNIkXPlO5TUmf1NbBcDZzos0Ag2nuOyxejekZ6vU0akuNGuRBOMfqF6MNFNtmhoClU7GycYQ1vENPoKXNWdLj+FgyVw+IekVOiTS0hD6mC/ZvguHV1BquNSo8vc7clJya3cR4pqOIOhx5KYxTabeawgAZPksztUCeVlz2SMe6o6YgFaRt8ECeoUYIEm48EY642QLjf3IDv8E2MGf0Qz2QQfDxQI6KRGLdVJ6WQKRHZAnYpzfNkhHmgAMHxRJSkRiyZpb+ckAbAZ9/0PggWJsLk4ELVS4dUc3nrubRpj/I3P34yqv6l9MRQa2kD+YCXHzP0CqcXVDNRznHYkz80GivpqJdGmqzGxP0hZXMc0w4QeiZvMT7MADclWitI5azJHWED6DX6nQO5qFQtBy3Y+S9Tw70k0+phmpAo1DaZ9kryZo8w5qJ5huCqyIMEQR1Us0fSxDhLTIO4KI7rwPDuMavh7opvLqf+D8Feq4fx3Sa2Gl3qap/I858Cs3kdGrRp1m8tRgcDsQudU4NRpE1dNWfpXblrrLo161PT0zUquDWjJK8xxLij9aHw4UdKy7nE58fok1U1HE9VVa/S+tbUbvUA5ZHfsuFqtS2q4UKBdUYTcgfjPbt8FXX1NTXP/pdG1zaRu4k3d3d9F0dHo6ekZI9qobF8LXxA0mhFIirWAdVGAMM8O615yhM3GEQoohNlLhHCBx1TC6rHRMDCCxqtb3VTTOU4cGtJcQALkkqg1HkQxhh78H/EDJ+PvsrGtDGhrbACB5KqgC6arpBfsdgMfX4K49FAabDVqtYMuP38F24DQGiwFgufwylL3VTgWHmt5MqUAoKTGVFFRSVEJ6IChANjupKiDHq+G0dSLSx4/C4bLM3U67h/s6qmdRRH/kZkeK6u9kZnKuozabX6XVj+zVaSfymxHvWgiMLJquFaTVe06mGPP52WIWM6LiWlP/basvYPy1BKuQdaISuYHdlzW67iTDFTS06sf4Og/FOOLFv+votRSAy4NkBTxo01KMj2myNiFjq6Wbgcw+K0M4zoKljXDD0eITnV6F1xq6I/9YWvcTHnNXwehVqiqGObUbhzCR92ssdfh1Zt2Xn4TuvTV+IcPpi1Zr3H/ETKwurVtRP9Lo6jgcPqeyPvzWtTHBoU36nVvNNhIw0AYA/YLuaThzaEOqHnf2wEG6HXus7U06DD+Wiy580W8HpZqVa9Ynd7/opR0mVW0mw0STvCpe99R0kz0WR3BtORDHVqZ6sqGyIo6zQ3JdqqIzI9tqmNNjGhol3uUc8nFgpp3UtTT56buYbjorhShTBQB0R5ZV/qwEQyFUZ+QomlzXFiFo5QpydEGUNLTBsAsnFdI+rRZqdOB/U6Y89KN+rfMWXVcyRByq/wGDhBRo9QzWaWnXp/hqCY/wATuPfZXhq5mh/7Pi2o0eKdb+/SHj+ILrEXslgWEwamAlMBGyBWttHRMGphhECUEaE4CA6JwIzZFKBGUlSoGjEnp1RrVeWwuTgLI50AveYAuSThZBc/L3mAMknC42u1xrksp2pjf/JTW6x2odyNkUx8VmFsZ7hRSx1UmE3jhQWyLIqATbZU6nU09LTBfJe6zWgXcVZVqNoU3VKhhrRMrLoaLq1Q62uBzv8AwNP5GoPWjqLBSdpVXrJU55NkFpNrfNT5Kvm6mAm5ugzuEBIkyUZiwskBjeURc3QeV9MaPLq6FYCOemWz4f8A/S82y0gjHx+5X0HjPChxTTsZ631T2O5muifJeYqei/EqVRwbTp1QMOa8X966c2YxY42DJ32Uxkrc/gnEhVDP6KsXDoLX7q0+j3FgL6N3k9v1WtiY5kTb4IARMYHZbXcK4jTMO0Wo8qZPySu0WspiHaPUMJ3dSIn4J6MrJEDHioDB8VadNXb+KhVb2LCq3eyfatHUwiARf9SVPFRrmm4Mje6kgZt5IALGIt3QN+yYuHWCle9owYIzdAPhHdSOtvFKannHQZSGpNgI6ILpjAjxU5+pjzVEuO5CkTlQWGoBi/glLibC3glA63TAfwqABGTdFSPjvKORB+SAYwPJH4qGPsqRvMFBPNGI790Y8gjF4iUC580+LjPcIRGPNaNFpKmsrCnTEAficRZoUWTWjg+hOs1A5xNFl32z2+9l6bVN5tLUBEkNkDrH7hDS6enpKDaVIQ0ddz1VpvY3ByuXV1355yOFNpWjh7ebUFwy1pI84/QrO5paS05Bg+S3cKbaq87wPBIdfGHX6j+pqinTsymTcjJ3+ULOQ0VOhOO8Lqa3QE1PW0Zk3LYWGqytSMupiR3z810jgxuY01YLSD1lbOFltHi+lMAAP5QQOoLf1VL3z7QokHrH8IU6pbWpvYwkMeHY6EH9FR72YKJfKShTqV/9NpI/y2W6loQBNR0noFlWMBzzDWknsFpp6J7r1CGjoFra1lMQ1oHgEC6UAZSp0h7Lb9US6UpKEqKJMoShKE9EBlRRAIDKkodkfFBJUU2UCCd0UEYRERwgigkJSmzlQoERChEKQgDmys76cGQtQvlK9k3V1GVI6kHXi6vcyEJVRkNLlOJCPqwRIsVpIBtuqzTJMhXUU8ojF1h4o3lpUqwzRqcw811BTjIVWupCpo3sGdvJURlHm9oXBx5q5rA0XGFh0vEmU9Iym6m41WDlIJgW7nsqX1q+sdyiXD/ECG/v8Flpsr6+nTltMetcMkGw8Sf3KyOdX1hg+0DsLMH1+C0afhxsa3tEYbFh7l0GUIEBsAbQoObR0NNoBqe2RsBYeQWtgkcoEAbQtfqA25XF4tx7T6QmlpuWrWFiZs1Bn4Vq6OjqcRrV3hoNf2QMmJwubxbjdbWAsaTTpH8oP4vFct9VznFxuXGSYzKr5HPM4AyTsrikc6e5TU2VH2mB3KvZQ62B9/38Vf7LWyYAFgIz2EKoSjR5bNEk/FOGgu/twSD7T5tbbudtgmDHP/FLWf4A/i8Y8MTHUpzGwiLCNlFMOg22lTOFWbYRDrXuOqBiNhYpTfJhWSCOqBbHh4oEiM+9DKswECOgQVnxkdEBYWv+iZ3cRCXfEHqEEIm+EvLe4TEdb90wuQACScWzKBAIzhW0qDq9QU2QHOEtDjHNG3u8Bsnboq7hUApk1KRl1IiHAWvHjbqg59AUA0B7qxNybBsbd/griBT9Vp3PbqaVQ1G2bTIgbZ3+CWo81XGrWMufflAgux7hbN+0lW19RWEUKzGVS0SPWNksmI+BnJHUKuhRNaoZqMa4+059R0T9z0iLBW4RW1jmgEO9oZhWB7ans1mQRh0JWkuIAEk4A++gSOcKkAEFo/NNjnHa8z1woqx9AgTT9sHpsloUH1HezYDLjsrdPTfPOHRTHU5WjVailo6YNZsuN2UZue7u3xUFlXUFmla7VV6hosswEyXdh9xC5c6ni9drGN5KTTZjRIbPzKbTaTV8Z1YfUlwOIwB27L1+m0mm4NpZJaaoaeXvGw+5QcOlpmaMGixsEGHGcn7t06KzxSBxcS51ybnzTASopoRBiwQCMKAyjKXFlEDA3TAqqUebrYoL2lE/3agpi7W+049eg/Xw7FZ3VuVsgSTZo6k/c+F1oot9WwNJk5Lv8if3+io0g9VD1yg0rRoqXrtS2RZvte791B09NT9Tp2MIuLnxKYp3fFJlZUFFMIH3oIocKZQhBMKKeChQSeyiikIJMYRQwoEAcxrsif0SGkW3YZHQ7K1SNwmih9OnVtVpMf2c2fmqhoNCTP8AS0Z/4hayA6zrwgWRcQR3V2oSlQoUhFOjTZ/xaAmcIEgKTBgGD0KbmgQR5gptFDmtNxYqtzCMGQrnRNjHihBGIKooEixRDoyJVpaCLi6UtA2VGOtpGuqeu0z/AFNYbjDvFSlr+V4paxnqqmzvyuWosG4S1KLKrS2o0Padirv+osEG4Mg4UWA6OvpjOkqyz/5dS4RHEfVnl1VF9E9YkJg3eKkqqnXpVRNN7XA9CnL2jJhRTpXNkXFllq8S01HNQEjZt1jqcR1Wp9nS0eUG3O9MGfitT1PFeHOaJeKpZ/6SLrusvBK5uh4Vy6garVvNWsOuy6sxYWGytBjZGPNDKYKImSmFsBKOycdSiiBCSrW5RAu5CrW5PZaZcVle5rGl9R0AXJJWRHODQX1HQBkkrja3WO1DuVsimNuqOr1btQ6GkimNlnzlRShs+CeIUwOqneUVM4+CPxKHj7wsuufq6LfWable0C7S2S3uEFWoaddrRpx/o0faqxudgtxEYwOgWfh1OmzSB1N4qc55nPByT9wtJ7IOvjuoMoAThMAB4hA0zm6MpZjCnMge3l0REbJJlCYxlBcHQjzTgz5qkWEk2TiBlQWh3T4pg6fNVNnCfARRkEwSjjAlJvJPimmcbIK9QIDKgElp+BT2O0gouHOwtOCIVNJ0suLi1toRHP49wccUoMNNzWVqcls7zsV4DVaapp6z6dRhD2HlIO0L6o238Lyfpfw4tqjXMaTTqQ1/+0jddOb+M9R4/ljPuU5dyrC2HG1+vVAi3YrbBY+CkXhPHmpHW5QJ8AoRPb9U8SJyhEbT3QADpdSdgLJha+R0lSLYx+6AATYeagGyPnI3Uxi6CeGEbC8Zypc5MkbKAR579UEhHwt3TMY6o4NptLnnYCSV2NBwXD9Vkf8AjB+Z+wpbizm1g0PD6usd7I5KYMF5Hy+4XpdNpqWkpCnRaABvuT1KsaA1oa0QBgAYRnquV61355wwPSyYGcpAZTeKyrka1vLq6gGCZ98fqunw+l6vRMJEF5LjJ64+AlYuIM5tUyDd4j4n6rrtY5xFOiwui3K0Yj9luMdFiDc2SODDlsk4sunp+D1X+1XcGD/EZXU0+j0+mH9tgn/I3J960w8/Q4LV1LuZ1JtNpyXj9F1tLwXR6YhzqYqvG7hjyW8u6WSym1DyAIAgDslLu6Uuk3QlRRmUEJUQRQ4QUlBFJQUQEKQoogndQKZwjCCfNTxUARiEEU8FFAgMKKIoIhlQIoFIlCNkxQREwjMi6UpgJKBXNnCpcwp9VrNNo281eo1hOBufcua70houdGn0tarHZVG4MIzJThsZXMPHXNvV4fWYOv2FdQ49oKtnF9I9HN+io38oNlPUtdYixT0alCuOajUY8DJaZ+S0BgCaY5zuFaZz+ZzTPSVppaelTEMYAB2WjkCEQoIGN2Co1epoaOga1eo1jRuTlYOLekGn4eCyn/drj8o/L4rxPEOIaniFY1dQ8uP5QMN8FZB0eMeklbWF1LTTSon3uXDJJxcqBs2lX06W5t+qoSnRe7LZjoVppMAucjYjCcQ0SSGgXJJsPei2m6qQTzMaPzRDne/Hz8EAMl3K1vM8ZBMAT1Ph4lMykGnmc7mf/kRET0G3xPUqwNDG8rQGgY+/ihjJHmooETnKXPimNsb/ABSkT/CBTdCYthMgcIIHct904eD2Kr8BZDG6C4jpZAoN5iATYDr5KOMZQA98HdCIvkIzIg3lQUy97WNIBdaXY+5siFzgT5K+nRNE0dTXD3aZx9p9M3HbsZSMp+pruZrOalyDmLSILo2H3EK3T1zSr1K9Bop02/ikcwDScHrmOs4Wp/2f+NPFKuk1etpu4d62o92S6TcdJ8OsLJU1bqxqF7GGoPZFdrYcRafjImAYuCmYWampTY2mzTB7pcWE+0Tt2HvE3KuqM0em1dWlWoV2sDSGSRIMG/e8DJCvz4jJVoGiJaWvp7PYZAnrGFSLgkmAMk/l+zbrNgJVjfWMpu1FMOHL7IIH4iZ9nvjpG5XoOH8IovqnU8RbTpNZ7TdOB7LO573TJ9Hmy5rm8nI5oOQSPb6W2uOpE5W/SMbSaKgDjVdIEjE9O8eB6LTqaenfqi3SMikDLWuOMyewv1XL1vE/Vk0NE7nqO9k1QPg1Zqr9dr2aOWtIqakXA2p+PdVcK4PqeKaj1tbmIJkuecePktHAfR6pqnCtXHLTB/F9O69eDR0tIUKAawghoHc/tdRSafT0OG0G06TQXOcGk7mf2v4LncVq82nY4uBdWdIA2aP5C6NBhqPFdwBDi5wb1mw+C4nFnh2uNNoAZSHI0AWHX4mFBlFkw6JRZMFFGZx5ooC2Uf0QTKBMIkIFAHWVZdHki4qioeZwYLE38B92VRZSqc1TnJsLNHjv+ngtdKrIi8rmvPLi0YVmnry7lNifig7LXS2y6/C6fLQNQ2Lz8AuHpZquYxpkuMe/7leoa0MY1rcNEBSqDkqYoLKhCBHZHOFCgVQiEfmhhAIlTZHKGEAIhRFCO9kBUQR+aCBHKCgQGN1JhTCBughAdc3Q5SMGR0KIMKIEcQRBEFVlsYMK4icqstjCqFkjupM5EozFkM4CohaDixSlsYM+SbGLKQcygQkixHuSuAcIIkHIIyrS10Wj3IFrjkD3KjDU4dp6lxS5T1aY+SpPC6IPtPqEdJXT5ZzhSAMC/VNRhp6CjTPs0gCNzc/Fa2UxTFhfwVkR3UN9k1Qyp4ZU/REDdQTsUwKUXwmAjzQMLeaSpW5fZaZccnolqVeX2W3PUbLPUe2kwvqEADc7qAve2m0vqOgDeVxtXqn6mpAswYapq9S/UuzDBgA4VPLOLqKgtcj3Js4+ISgxmyMRg26oqQSLWCIOxuoPuUc/ogngJCOc2QGINkcBEY62lfTqGvoyGVDd9M/hqfurNPqWalpiWVG2fTdlp+/JXTNxYjZZ9VpRWLatMmlqGfhqAZ7Hsiu2HgYUBJwIVeM3VjAfBQP4pgOoSx0umuR0VB8LQoBdQNjN02RCARJsmDZyiLp4myihjHyUmVCOuUYnOyCDvMJpi4CAE5ujBKCA/HZVfh1Dm7OHNH371aBGNlVqbBlQfldeOh/dBZ8EtWkzUUH0arA9jxyuaRsUc4upMKxHz3jnCn8N1XISXUz7THEZH1XMDYyIX0vifD6XEtI6jUEHLXxdp+/gvn2r0Oo0Vd1GvSLC05izu4PRdeetc7MZIix+CnKDnOyeCDJAjwQiLCB2WkLH89FB0TROcneUD1OEAB+GEM5vHZNTY+p/psc+NmtJ+S10+GayrB9Vyg7vMfBTYslYh1jCg75XZpcBcb1q3/pYPqt9Hhelo4pBx6uv9+4LN7jU/na87R09auYo0nPHUCw966Wm4I9xBr1IH+DPr+xXcFMAYsMJhbAhYvdrc4inTaOlpmctKmGg56nzKvxYYUwlc4BZ+t+oYoSBuqy8ucA0STgDdb9JwfV6mHPHqmHd4ufJMLZGMvhX6fSanVH+zSJH+RsPv3rvaXg2l00OcPWPG7/ot8gD2RCvixe/8cfT8ApczX6p3rHN/K3C61OnTot5abAwDYBEuSErTH0xPdKggSgKEoKZRElRBBFFSUJQzZAVEJUlEGVFFEUYUUCIQQCUKtalp2F9ao1jRu4rBxPizNF/Zoj1updhg2nqsmn4PV1lT+o4o9z3nFMGzVcRrPH+HNfyio53+4MW3T6rT6tvNQqteBkDI96Rmh0bWcg01EDuwfquZr+FO0zv6vhhNOoy5pj83h9wnodsthTCx8M4lT4hQ5jDajbPZ0WskKKKKUFFAUM3URQDwUhFSEEDZXO4txP+jaKNEB+ofZo6Tut9aq2jRfUfYMbze5ec4VRfxDV1NZWvzGx++1lYi7ScPDneu1IOp1Dry4+y1dZlGsWhoeGAYawQrqbGsEAQB2VgKaM/9O4Ze4nuVTW0FKqIqUWPnci66GVIlBwanA6IdzUKlTTvHQyAg1/G9H+B7NUwf5G675bORI7rl8V4npOHt5XQ+sfwsab+auopb6Sii7l1ukrUTiYkLmcX9JqleaOi5qdM/n/MVx9drq2uqc1Z0gYaMN+/esxIAv71cAd7Uk3JykiTAvPRF5giZHlsY/RaKdMEDlgg4IOfcgrp0uXNyrHEMjmkk4aMuVdXUtaC2jD3DLiLN+vyVLHEOJJJLsuJufv3dEG+k2SH1CCRdrRhv1P2AFoBkLHTqStDXWgGygfeUpCYGUD7wUUmTAwhhMRFxdKb2wgHwQPXdEocsmAfEoFybDOEwbAk5+SZreXuSigEpYkymj+UJjwQTGPNTObyp42ASvdyktDeZwy04HjHykHewVRezUinSFGtSbWpvdYOPtNjcEeEbibJ6VJupNd4FSnp6UEUmDmwP1JN4JnNlUdOylT561U+teQZ5ZD29QR0HYDYJ65pUX03aXUVDzNk7FpO1u1/gVrf9QP+2OjkVKhr834S2xFt57eMq3T1qwp09KdMNRTqmWUyLjPtA7CbKygP+o6jkGkB1IsXNMNBO7h5z4rrf0VHg4pVTXfW1QHKQ4zzjv5J8PpaPCNFp9M/U69wNR+GsdZkYa1ZdXrq2rbFR4ZSpD2nOwI3PdU67V806jU1OSmLNAGezQuFX1FfidZtGmwsog2ptGP3WbdVbrOIP1JOm0Yc2mfxOn2n+PZdz0f9GwGjUawQDeDv+y18F4BR0FIV9YG84vyu/L4rraiqNRSDaRJY9oII35rD6qCVahcBQ0pDPZnmaLNB/ZGnSa5wqubL3EvgjE2H/wCJjxRo0n0n1A10hxtA/DYD5BV6/X0uHUoMPrO/C2fiUVbqtTR0NLnqG5s1oF3QvKFxqPL3GXOMz4o169XU1jVrO5nH4JRZRTJhZKM7JplEFM5kMBdl23ggwg1ACJ/WI/UgKOJNRxdnGcR/MIo7JSm2vlSEFFQhrSTYDoqmtLQS4Q91/Dt97rQaRfUBP4W3jqfu/jdF7JwEGN7ea2Csz+ZhvIjcbLa6mQcJxRFVsOCDqei1N1V76z4Ip2HiV6Urx2g1em0rfV0NXU01dhIcHiab4J2/Zdejx7lAGppAj/5lB3OPdspYOzCVUafiOj1Imjqabp2mCpqOIaPTO5a+opsdmCVnDV6HiFXptbpdVahWY87gFXFvQIpJQOE0bIcvVAEEcIFBEFMIICopKBQMollTHigYn3oFAlAlA2VJSzuhMeCBpQN0ECUAKXGESUpVQZnKngUFCe6BphGZSTF0Z96BsoYRCmUAwge6bKCAbojsjEoge9BAIwM4Cqq1Y9lmdyEKtb8rDM79VmqVWUKZe8wB8UDVKjKNMvqGAFxtTqn6ipcw0fhb0U1GpfqKkusBZreiqsbRdRRaOl+pTfBL4WRid7oqR2lTFgICkEWzKkTnysiIDGTJ6Jpm8WCXGMlGSDGyBondDHkoDOcqHpCARHcKHoBCkIEd/eg6Yb5JhAyUBf6JgLzCimAnFkwugDCIPRAwBTfNCdlAf5RTAzgTCIMG6Qkk2KMxnKB7ZnKIvhLnAhMBAQHdT4KeAhER/CAEd4A2Qc0VKbmEwCIlNE2U7zKCjTv5qQBs5tj2hPMWF1W0er1L2mweOYffxViqCD0+aWrTbVpljrg9kZRjqg4dbhmje4ippqYcLEhsKg8G0Jxp2e5dnV05HrBkWKzZ3Wtq+nMPB9EDag0x1KLeHaZhllBgjo1dByR11Pa5Gb1bWiAI8EC2MWV7h1VZCjUJ3FlMjoo62MpC/wCHVQOXQkdUjxV+m0Or1l6VI8p/M7Hx/ddnSejtKnDtS81DnlbYK+KXqRwKbK2ofy0WOe7oAutpPR6q/wBrVP5B/i0yV6ClRpUGBlFjWNGzQmLrK453u1m0ug02kH9mkAf8jkrQXJS6UpVZMSlwghKAlAqSl+aAlBRDKoiGFP0QlRUUUKEogqKISgKEqKDuiiEYQCYd0BAXL4rxU6dw0ujHrdW+wAH4JScU4sab/wCk0X93Uvtb8iXh2kbopcP72rfd9QmzZ2VxF3C+GM0QOo1Tg/Uvu57jiei3HUB1qTCR1hUtoc7uaq41HDY4Cq12v0/Dqc1HS8/hptyU+jUHudZ0g9giXtZ+Ko0T/kY+a4YqcW4rdpGj05wRkp2ejOnImrXrVHHJmEwDiVB+h1A4loYLReqxpsZ3XZ0mpo63Tsr0jLXZBOD0XDf6PMZJ0uqqU3ERDjmfBZNFU1fAdTy1GE0HfiaD03CuaPWkRhEKrT6mlqaQq0Xh7XYIViwplJnKEohAVJU3uoVRj4xI4XqACZLCsvAgBw2iRk5+K3cQb6zRVmdWOHwK5vo47m4YAT+FxCv4jsgyjPuSNunAWVNlRz202F9Rwa0XknCya/iWm4fTms6XnDG5K8lxLimo4i6Hu5KYuGA2C1iOpxb0kJBo6AwMGqR8l5h73VHlzySTcklFzrx0yoGc1xgZk4WkIbWHgraTJqNZRaa2odH5bN8vHy2ASkctm7bx9/VX6GvqaDqjdK7kLwA54H4fs9idgEGjUaTTaKk4ax5r6x4/Ax3+n3J8+i5pp8zS0OIDsgGx+/2KvqANloIfUd+N5En9dxO56lVxGbEdUGdzOUwREJJjda3NDhDhZZ6lPluLj5IGpv2JkLUx9lzxYyNlfTqd0G9rp/dNMqhrpVgd096inIjKGMIk7lLE5x0QTlnFh16oiwsICM3tdA/NEQmeyR8xDbH7/REu2HyQjzRUF8CScRurqtAUWhr3TWJjkA/D49/spaNc0GOLAGvH/lJ/CO3S9tzsElDTVtYKgpsmm1sv5jEjv0EjrPUqoWkX1nhtCCT+cHHh85uOgWr+gZT1DtPT1NE8lMvLrwIyLZtffqUW6TU6fT0teAGtDgWOMT2KJ/pdY0ms9un1BM84b7D57dYVntKSnquQ+qqAajTiR6sm19x0xKqqVKDHMfoXVASebmeB7I6Dz3iYsEKjg1tWhR5XscOU1C2748dp+AuVraxnqGUzTEE84HL7Unad89B3V3PRi/hWs/pdFWpuphznO5mvJ65n3KjXaxlAGrqi59R12sJu/wAeyp12vZohytAfqBhs2p+PdY+HcM1XGNWXv5iCZc92yyqunS1nGtYJBcTYBosB2XteE8H03CqIfU5TV/yjGceSu0Wj0/C9OKdBkvdbF3H7v4Ktx1GrDTzsa6k4vBIsbkD4CUF9So6rULCACB7LehM/ICVbRpgN5WWB3jYYA8hCLKTDUdUDQC8XcBcwuXxbjQoA6fRkGoLOeMN8O6itPFOLM0TTRow/UHb/AB8V5p731ahfUcXOdeScquS4kuJJN5O6YGygYFMkn3pgb23wgcFMwFzgAJJSBjzUDC4CRJj91ZTcKbajxJAxO8fugfmDCS25Hst8sn3mEosMykaIyZO5O/3KaUU4Uz5pQZxc9EWmd5QOBGMJgAcpBZNzXlQB1MHIsrtDp/W6pjSJaPaNth+9lXzg2K63DKHqaZfWBBfjsEF2q0Gm1dq9Cm8/5EXC5Wo9GqGaFerRPcyF3TIbLSHjYFZdVqvU6eo8ggtaTEdFNo8RxrSV+GV282qD53ab75C479Q97pc4nxKms1NTU6h73OkuM+9a+LaKjpNNoPVz6ypQFV5BzzY+C2inRcRr6PUMrUXcrmnbdenZ6Wa8gEt07p6heLbc9Cdgvo3DdFo6nCtIa1Ck5xpNlzmC+EuErPS9JtU/P9EPFzgtdPjetf8Ah0+mq/8A09QEX8C4ZUv/AEzRO7HFZqnoxoXXpvq0zsJU9K3DjOoZevwzUNHVhDlfpOL6PV1PVseWVf8ACoIK4n/s/rNPfR8Re3sSR8ll1fD+OVGhtQtrcplrgRIhPGD2BthCV5TTcZ4y6lLdOKwaeUu5Nwrf+u8UbZ2g/wDwKz41XplMrzJ4/wASP4dD/wDgVP8ArXFzjQn/APxuTxqvTSgvND0h19K9fQEAZIaQtFD0p0ryBWp1KRO8SAnjU2O4hKz6bX6TVj+xXY8nYG4960ZU9xUnuohEIKBkChKkz4KiEyhKhQKCTCiBURDKeCEohBJRlDxR3QMEfFKE0wJNoz2QGAMrNVrc3stxuUtavznlbjc9VRWrM09Pnfnp1QNVrMoUy+oYA26rjaiu/UVC5xgCzW9FK9d+oqczjHYbKqY7oGFrFE2Q+HiFDbImUBiLjCmEQZ2gnZQ+EIISQMyiDKnLIkboNBGf5QMe6kIRe9kSPJAD2RBm26A7qRsghBBnbZSYzg4QwMo+fgiumLWRBneEBfwRF/qoGaJNzPinDowEo7IgRvZFWC4kqG+LJdrI8yAxG8KC+LqASmAn9EBiMFECURcTujHfxQTO/imFsQEogWF5U5r2KBojJupPZAmMqDqd1RRqxHJVAksN/A/unzj3pqjRUpuYbAiFRp3F1Icwgizr9ERbM2lDPZQjdQmcoIRzNINwcrnvbyVC04F1vmMKrU0+dvM0Xb2VIxuVbh3TE+5GnRq1zy0qbnnqPv8AVGtUOMKtxJIa0Ek4AGV2qHA3ug6mpA/xZn3rqabRafSj+1TAP+RuT5q4zev8ed03BdXqL1B6lp3dn3LsaTguk03tFnrXj8z7rpIqxm9WgBAgCFCoUpUQCZS7pilKAIIxCBQAoIlCN0AKEom2MoIoeKGUfEIFEA9lFJUwiohKmcKIJMKSgoiIEQoBJhY+J8V0/DaU1Hc1R34WA5Qa6telp6ZqVntYwZJK4Oq4tqeIONHQNNKkLOquWVlLV8Zr+t1EmmLtYDYffmV3tLw9tJoDoMYaBYLXwYuGcOGnZLZl34qhF3LrU6IaIAgDZWBoAtAXK4txU0XjR6Mes1b7AD8kqfQ3FOK/07xpdGz1urfYAD8MpeHcFbSd/Va94q6h15cbNTcO0FPhtP1lU+t1b7ud47LXyPre1XdA2YCnwO7UsJ5aLC8jJAsFW71zjd0dhsrmMtDQGgYACsDBuJ8VBjdTcR7Q5gNwVW9jKtM06gDmnY7LoGmCLABI+g1whw9yo8xUGp4Pqi/Tu5qb/wApFnfv7uoXc4dxfTcQZDXhlT/AlHU6RlamadS4OHDZear8N/p9X6upUNF5/BVAtfr2n4q5Kk9PaAyOqmF5qlxTiPDHcmvpGrTGHgrr6HjOi1/s0aoFT/B9j9+ZWbMabxfCPigLYUCgTUD+w+cEXXF9Gf8A3F3/ADMfBdLi1YafhteoTEMIHicfErj8L1lDhvC21NQ/lLpcGjLpWvxHoWkBvMTAGT0XE4n6RMpzS0UPfg1Is3wXG4nxmvrvYafVUdmA58VzZ+KSC6pVfWqF9R5e935icoZECylKm+tUDKbXPe78oEytur4ZV0lNjnOa95s5jb8nYnqtDCGSZymcZEYA2GyYYt8U7KTQA58uB/DTYbuj5CR0noERmI6oGSA0kkC/LNrx9Fa+lUY0Oc2AbAhwM+6eqqI638kDMeGCwvsZUa0vl7nBrRYvd93N8e9L4e9Wtex162RZoAsB2jv2QA0i4czBDBs43Pu++6q5pscI87nHlYXEGwaBmVc2nTohtStyvdP+gR8/niIQY6lGfaFiRMEZz9FUCWG9itlevUru5nmY/CBgSqXMDhDs9Qgam+fFaGu6GSsbGEWNo3nK0sOwv4oL29Sffsn2t7lU04gymmLn3FFMfklLpsEW8pqN5wSwG4B2+zKBZPM6mXPY3Mi48R/ITELjAR5ZaXkw0bzcxsJiTfri5MJedjanK5vMRloMZ6nb59BCjWku53Q51si0D8sdFf8A0QS97QREXawHE79zfoOwAWynUFKnU0mqouDS65kh1Oc/XpK0tNcltfhdR7maYf6L4ls5jqLx12CxkufWFfXvqS+XNBB5nx8hNlcv4mxbX0D6dPnbqm1dIwczXB3wA/ymyzt9Xqa9Fpp+qptbgOmTvJ7iRMdoR0umFVj31HcoIdyFomXg48I7gxBV9Om2m0wQA38dR2G/f8qWkhvVUxXmjSgkCGk4jdYddxRtEmlpHc9U2dVAx2aqNdxE1QdNow4UzYu/NU8Vt4PwijTLa/EHhjT+FhN3ft8VlScE4BW4hU9bWltIG7jv+69oylT0VFlDS02jmxO3c9VdQNMUWtogNYBAaAqnt5tQ4vmAzkEHM5+ACDLSbWc5rjzFrw53rCcSR8YHgtjKbWtlzQ1jRYdI/YJvYpU+eoWsYwZJs1eb4xxd+qJo0CW0N+rv2RV3FuNesmhpHQ3DqgOfBcUXtGEG3TBQMLYRB80uLIjtnxQNnZWUxLgcgKofFO0wwgZOCgYPhr6gybN8sfG6JMNDBhue/wB5Su9nka2wHwUFhAQPKIMmBcnEbpBcwBJO3VWTyiAZJsXIGnlECCdz0SgxhDGVPkgbnjdKanmECZMASTstel0LnO56whow0/mQW8OoguFWv+EXa0jK7oqBw9oSDghc51hAV+ndNODss1V76YddroPisWto1H6WqwmeZpEx1Wo2EgwkNTmBbMyor5e+i4ajkIgh3tDpC1PqOcGc7ieRoa2TgBeo1vBKbtQ9/LAeZJCzO9H6LmwOa/fC3rDylCmdRqmsbdz3QPNfSKQdQospU4cxjQ0A9lwdD6Ns0+tpVjUcQx3NykZheka1jhIynVWFFUHLSw9im53i4uO4TGg0pTRjDiFhofW2k26pmvB3Wd4ew2Mg5sq69U0dPUquIhgn780FXBDB1oGBqDC6nMuNwZr6OhDqjTNZxeT4/sJW/njcjxVo1cw2U5uizCrOH3RDycEHzUGguByqK+k0uoEVqDHzuWoc7uk+BU5yMtKvsxy9V6N6dx5tLUfReNpkKgV+NcLtUb/U0RvmF2vWgXwmFQEZBV8v9MYdH6R6PUezVJovOQ/C6rXsqNDmODgcEHPuXO1fDNHrZNSkA8/mblc13BNdoSX8O1ZI/wAHGE8Zfia9JhCb2XnqfHdZpHBnENMZGXAQuppOL6PV2ZWDXn8r7H781LzYutuMqI5EgyhEFRQyoUUD2RERCGEZQMoLoIOeGi5gBAziGiTYDMrJVr+s9ltm/NJWrmrZtmDY7rNqNSzTU5dcnDZQW1q7NPT5nXJ/COq4+oqO1NTnqOIIxBwlfWfXqF73STt0RAgXPmikDn0/9QczRhzRjxH2OytEObIIIOCCqpNc8rbUxk9UwpRek7kPYWPl/BQWcuwKItlVipynlrDkJwZ9k+f8K2Jv7kEnchHsBKBBNsjdERvnxREFrTCAMGDfxTEA4tHVKZJtj5oD2KJxZDwv4qc2wuCgIxJsplACbkI/YQAiEMZCLiGi9vAKDt7kH//Z">
            <a:extLst>
              <a:ext uri="{FF2B5EF4-FFF2-40B4-BE49-F238E27FC236}">
                <a16:creationId xmlns:a16="http://schemas.microsoft.com/office/drawing/2014/main" xmlns="" id="{394AEEBE-D68E-C445-6908-6CBDB862A0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Скругленный прямоугольник 16">
            <a:extLst>
              <a:ext uri="{FF2B5EF4-FFF2-40B4-BE49-F238E27FC236}">
                <a16:creationId xmlns:a16="http://schemas.microsoft.com/office/drawing/2014/main" xmlns="" id="{92ED98B9-F2A3-F6CD-BD6A-C146498B0130}"/>
              </a:ext>
            </a:extLst>
          </p:cNvPr>
          <p:cNvSpPr/>
          <p:nvPr/>
        </p:nvSpPr>
        <p:spPr>
          <a:xfrm>
            <a:off x="114300" y="1162050"/>
            <a:ext cx="4876800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96BE79D2-0CA8-153A-818B-E3D4DB480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6785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5060940D-B6F6-645C-4E59-A269B016D3DC}"/>
              </a:ext>
            </a:extLst>
          </p:cNvPr>
          <p:cNvSpPr/>
          <p:nvPr/>
        </p:nvSpPr>
        <p:spPr>
          <a:xfrm>
            <a:off x="459829" y="1235735"/>
            <a:ext cx="445507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Построен п</a:t>
            </a: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одъемник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МАОУ «ОК Лицей №3» имени С.П. Угаровой»;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«СОШ №6»;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МБОУ «ООШ №8»;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МБОУ «ООШ №15»;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МБОУ «Гимназия №18»;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МБОУ «ОШ №23 для обучающихся с ОВЗ»;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МАОУ «СОШ №24 с УИОП»;</a:t>
            </a:r>
          </a:p>
          <a:p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МБОУ «СОШ №28 с УИОП им. А.А. Угарова»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>
            <a:extLst>
              <a:ext uri="{FF2B5EF4-FFF2-40B4-BE49-F238E27FC236}">
                <a16:creationId xmlns:a16="http://schemas.microsoft.com/office/drawing/2014/main" xmlns="" id="{632C2008-2867-7F0D-1FC5-1E61F4D52A25}"/>
              </a:ext>
            </a:extLst>
          </p:cNvPr>
          <p:cNvSpPr/>
          <p:nvPr/>
        </p:nvSpPr>
        <p:spPr>
          <a:xfrm>
            <a:off x="6777857" y="1162044"/>
            <a:ext cx="4804541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7C02FF96-0DBF-6518-A463-1FE9C5FF0F6E}"/>
              </a:ext>
            </a:extLst>
          </p:cNvPr>
          <p:cNvSpPr/>
          <p:nvPr/>
        </p:nvSpPr>
        <p:spPr>
          <a:xfrm>
            <a:off x="6934200" y="1307993"/>
            <a:ext cx="45339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Построен пандус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МАОУ «ОК Лицей №3» имени С.П. Угаровой»,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«СОШ №5 с УИОП»,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«СОШ №12 с УИОП»,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«СОШ №16 с УИОП», </a:t>
            </a:r>
          </a:p>
          <a:p>
            <a:pPr algn="ctr"/>
            <a:r>
              <a:rPr lang="ru-RU" sz="1600" i="1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МАОУ «СШ №19 - корпус кадет «Виктория»,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ОГБОУ «СОШ № 20 с УИОП г. Старого Оскола»,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МАОУ «СОШ №27 с УИОП»,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МАОУ «СПШ № 33»,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«СОШ №36»,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ОАНО «Православная гимназия №38»,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МАОУ «СОШ № 40»,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«Городищенская СОШ с УИОП»,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«Сорокинская ООШ»,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</a:t>
            </a:r>
            <a:r>
              <a:rPr lang="ru-RU" sz="16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Монаковская</a:t>
            </a: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СОШ»,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«Песчанская ООШ»,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«Каплинская ООШ», </a:t>
            </a:r>
          </a:p>
          <a:p>
            <a:pPr algn="ctr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МБОУ «Обуховская ООШ»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53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6F3E84F-CCEF-7461-501F-479B598715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7612D5A-4656-0595-8ADF-AED167BCDFCF}"/>
              </a:ext>
            </a:extLst>
          </p:cNvPr>
          <p:cNvSpPr/>
          <p:nvPr/>
        </p:nvSpPr>
        <p:spPr>
          <a:xfrm>
            <a:off x="2495550" y="129885"/>
            <a:ext cx="9696450" cy="800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ипичные ошибки в разработке адаптированных основных общеобразовательных программ</a:t>
            </a:r>
            <a:endParaRPr lang="ru-RU" alt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юренкова\Desktop\Новости\08.12.23\IMG_20231207_145049.jpg">
            <a:extLst>
              <a:ext uri="{FF2B5EF4-FFF2-40B4-BE49-F238E27FC236}">
                <a16:creationId xmlns:a16="http://schemas.microsoft.com/office/drawing/2014/main" xmlns="" id="{9A7E354A-30C8-CF3F-9549-56AB68221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40195" y="43538862"/>
            <a:ext cx="29718000" cy="37068152"/>
          </a:xfrm>
          <a:prstGeom prst="rect">
            <a:avLst/>
          </a:prstGeom>
          <a:noFill/>
        </p:spPr>
      </p:pic>
      <p:sp>
        <p:nvSpPr>
          <p:cNvPr id="2" name="AutoShape 2" descr="3.jpg">
            <a:extLst>
              <a:ext uri="{FF2B5EF4-FFF2-40B4-BE49-F238E27FC236}">
                <a16:creationId xmlns:a16="http://schemas.microsoft.com/office/drawing/2014/main" xmlns="" id="{625D80FB-B368-7CBC-EFD3-120F412711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3.jpg">
            <a:extLst>
              <a:ext uri="{FF2B5EF4-FFF2-40B4-BE49-F238E27FC236}">
                <a16:creationId xmlns:a16="http://schemas.microsoft.com/office/drawing/2014/main" xmlns="" id="{16E65A7E-EC11-A24F-3F57-454506188E3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3.jpg">
            <a:extLst>
              <a:ext uri="{FF2B5EF4-FFF2-40B4-BE49-F238E27FC236}">
                <a16:creationId xmlns:a16="http://schemas.microsoft.com/office/drawing/2014/main" xmlns="" id="{AFFB8801-1667-930F-E0E8-4DE6FB5D0B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4gHYSUNDX1BST0ZJTEUAAQEAAAHIAAAAAAQwAABtbnRyUkdCIFhZWiAAAAAAAAAAAAAAAABhY3NwAAAAAAAAAAAAAAAAAAAAAAAAAAAAAAAAAAAAAQAA9tYAAQAAAADTLQAAAAAAAAAAAAAAAAAAAAAAAAAAAAAAAAAAAAAAAAAAAAAAAAAAAAAAAAAAAAAAAAAAAAlkZXNjAAAA8AAAACRyWFlaAAABFAAAABRnWFlaAAABKAAAABRiWFlaAAABPAAAABR3dHB0AAABUAAAABRyVFJDAAABZAAAAChnVFJDAAABZAAAAChiVFJDAAABZAAAAChjcHJ0AAABjAAAADxtbHVjAAAAAAAAAAEAAAAMZW5VUwAAAAgAAAAcAHMAUgBHAEJYWVogAAAAAAAAb6IAADj1AAADkFhZWiAAAAAAAABimQAAt4UAABjaWFlaIAAAAAAAACSgAAAPhAAAts9YWVogAAAAAAAA9tYAAQAAAADTLXBhcmEAAAAAAAQAAAACZmYAAPKnAAANWQAAE9AAAApbAAAAAAAAAABtbHVjAAAAAAAAAAEAAAAMZW5VUwAAACAAAAAcAEcAbwBvAGcAbABlACAASQBuAGMALgAgADIAMAAxADb/2wBDABALDA4MChAODQ4SERATGCgaGBYWGDEjJR0oOjM9PDkzODdASFxOQERXRTc4UG1RV19iZ2hnPk1xeXBkeFxlZ2P/2wBDARESEhgVGC8aGi9jQjhCY2NjY2NjY2NjY2NjY2NjY2NjY2NjY2NjY2NjY2NjY2NjY2NjY2NjY2NjY2NjY2NjY2P/wAARCAPABQADASIAAhEBAxEB/8QAGwAAAgMBAQEAAAAAAAAAAAAAAQIAAwQFBgf/xABLEAABAwMCBAIIBQMDAwEHAAsBAAIRAyExBEEFElFhcYEGEyKRobHR8DJCweHxFCNSM2JyFSRDghY0NVNzkqIlY7JEg8LSB5Pi8v/EABgBAQEBAQEAAAAAAAAAAAAAAAABAgME/8QAJBEBAQEBAAMBAQEAAwEBAQEAAAERAhIhMUEDURNhcTIiQoH/2gAMAwEAAhEDEQA/AMPiPejjxRjpZADzVQHiaZBzC5JEOI3XYiWkdVyKtqrgcAoEIiwEdkTifiQoTjcqR2t22QBlrG0Jp+GUrbTBlNkSR+6A9wj4pcG6Ph8kEB6/PCIvm0IYxtg9VPH47IGypMGDkdlIU/VBLZmIRx4obQjHTzQHO0kZUwh8h1UGb2PdAcIpZvcIjugOcKQhnt4hHv8AqgM91B7hsUMYKObG3kgkzhEXxugOmUcID3zCmdr+CkwZFoRnzQSN+injhTOfgpm3wQKD0CiPxU8bSgXOBKkdSmjrhSIFr9kE8b+KhE2R/VQ37+aBY7KR1EFH3R4KIB3wr9G0GuAcHZVeF1bpTGpZ3soreRBPQIi1imcPamVAIwgNARUEfJbSOyyUxDgenZbQZEi4PVAqBthPHZAi1ggEIkS26MIkeygqATBABMGyqgQraf4Ym4TafTVdQ7lpsJPyXRZwesGyXMB6KWq4+uvp/A/Vc4Xx8l3+I8Nr09I9xDSG3MFcHBv8lYlHN0w6ZQRA6+SqLI9lZG/+8Mkb/Vah+FZyP77PHqoqyP7lby+SZmLKYq1ehCLLhRTZRiFMohBF3uD8Ro0dJ6qqSC0mDGVwo8lbR36BB6pvENK7FVo8VKnENMwTzh3gvONBOFro6CvWFmEA7myittbi5/8AEyO5WGtrtRVy8gdAVc7huoaI5J8CqX6Wqz8THDyQZXl7jLiT4lVlk5WlzCDBslLY2RGUthDlWgt7WSlqCiqP+0rW/I75FebaJiceC9TVbGlrRnkPyXmWiVQWBWhBo63VgaqAEQIzJTAbbJ2sUCBsq1lGcqxlKVrpUu3wQJR0oNyJW2lpANlbRpxstlKmoqlmnA2WhmngTC0Mpq9rICDIKMbKOpQthb2VbxbCgwvpxss1Smug8LNUag59Sn2VD2Qt1RsrO9qqMbmdlW5q0vbCrc1UZy3phAhWls3hAthBTEIRAVhCBEFVCeG6GBZNEdkEA8cqRGyKmUAi6nvTATYiAiLIFDeqMTlNE5CIagAE2OU7W9AiAna2+FFBrfcrWtUa33K1oQFjYVzGwla1XMCgdohWNCUBWNQO1WNCQWTgqKcIoBGUEOEpRSkoFckKdxSOKBHWVbk7khQVEJDZWOSOyqK3BIQnKQiEQhGyBTHxSlAqEJylKAYF1APJFDzQHGEYQTspVHn2GOcewQDCIsr26HUm5p8o/wBxAUdp6dL/AFtVRZGbqikFMg/VcLpfi1LqhGzG5VLuN8Pp/wCnpHvI3ccphq+U7KdWpanSe7wC57/SR4tQ0tKn0MLNU9IOI1MVeUdGhMNd9uh1Ju6mGDq90KHSU2Ca2rosAzBmF5SprtVVPtVqhJzB+irDK1U2a95PQSmD1LtTwml/qap9UjZgAVD+M8LpWp6R1Qjd7iuPR4PxCtdmmqGdyIWyj6L8RqfiFOn/AMnfRPR7XH0ocy1DR0KfQ8qzVfSXiNSwq8oOzRhb6Xog8/62qaOzGrbS9E9E3/Uq1X+cSmwyvMP4rrqn4tTUI7FUu1Neofaq1HTsXFe4p8B4ZSxpmujdxlaqek0lL/T09JpG4YFPNfF8/p0NRW/06NR5PRpK00+C8Rq40zxP+Qhe8kDAAHRAu6KeVXxjx1P0Y17jLjTYD1dhameijs1NSO/K1elLuqBcptMjiM9GNI38dWq7wIWhnAeHU80eaP8AJxXRLpSorOzQaOl+ChTEf7VaGMaIa1oHQBMlJQQmMCEpPuRPdL8URCUjjKaOiVB5aNkMph0KESLLowgHT4LlaoRXdFhldUWyubr7V56oM/Y7dVPC04spjF5wp8EABh97z1KaYt8Akw4d890+M5VRB1x5KAwbH4oZ/S6M3lRRx/KmN5nAAQR7nfKBhbNzsp5yeimQCRIG6E+aA5yZBUHUKeNlM/RAR1jOymcHCGDb5I5EH+EBx0kKTF5hD5BTPZAcjNuqMz9VMdgpnzQSPf3UmM7qSpjOd0B2kYRxkIWPgjHl4oDi2ykecZUFs3U7oDhGYQjoFIjCARBuji5NlIjCmUEjsoBH7ox8EIRUyjHW8qZ8FAOuEAhGNyp5Ii/kgEQE9D2a7DgA3SlEHlcCNroOuRzGRed1fQ0davanSc7vCnCeKcPpNnV0HueMGbL0FDj/AA0thrywdOVZ9jJouBPLubUnkA2BytzuEaYmG1XA9JC0U+K6F/4dSzzK0N1FB/4atM+Dgpi65TuBn8tb3hVP4LXAlrmO813fZOIKV7OZpAJBjIKDzz+F6pv/AIp7grO7S1mvDHU3MJt7Vh8V6loJpiCQYyU3KCPaAJCexxNPwYOvUrNI6MMro0eHaalinzHq5HUO0bB/f9UPELmV+MaOiC3TteXdnEBVHbaxrR7IAHYIx4heUZx7WNN3tI2BCTUcZ1VaxqcoOwV8TXouKV6TdFWY6o0OLcErxR/ErX1X1MkuJTU9DXq3DOUdXFWTEUTGQiDJtddOlwtjb1Hlx6Cy3UKFGk5op02i+Y+qpjg83s3KzExVbOxyvYP09Gp+KkwzmWrO/hWieb0QD1BIWVx50u/v1OhaEaZ9kLuP4NpnElpe0kRlUHgQb+Cv72oOcHSiLLY7g2oaZa+m7zhVnhurb/45HUFBQuzwbh9PVUn1KjnRzcsDdcg6euz8VJ4jflRbxTVcNAFGzXG4IQeuo6HT0XBzKYBG5MrQQ7YgeIXlKHpVW/OxhK10/Sdp/FRCg7/9z/aU0ncLjs9IdM78TXCe60N41onf+QjxCDYWseYNMHxCpq8P09TLOU/7bKt3F9E1vN60HwCyV/SLTstTaXeKDS7hFA/hc8eaofwb/Gt72rl6j0mrOEU2tYuZqOLayuYdVeZ2BQdLidOnpGmnVq0y4tJAa7Nj9V5ljbX85Wg0qlV3M65PUq1mjeTj3BUZmiE4EmBdbG6EjZONJy5QY2tJvFlcynO1leKEbJ2042lAKdNbKTIwElOnGy1U2oLaTYWum2FQxq001FXMCtAVbbKwIIVW66clVuKgpeFmqBaXLPUVGZ91Q5q0PVLkRncFS4LQ4KpyopI6i6U3wrCEsdEFRCU+4eKsISkeSBD8kCITkdUsTsqhc269VITRfspH7oAjy9bQiOqIGwQTlTASVB9wmARRA6p2hABO0KBmhWtCRoVrQgZqsaIShWNCgdqsaqwnFwgsBTAwbpRfZMEUwsikHdGUBSkqEwkJUBJSEqFyQu6CVRDdK5OKdV/4WOPcBE6WsRJAaOrnAIM7rZ3VZKvqMpUr1tXRZ25lmfq+G07u1bnxsxqIDkhMqupxfhzP9OjWqx/k6FS/jzR/o6Ki3/keZUaDcwLk7QrG6eu78NF5Bx7P1XMfx7XOsx7KQ/2MAWapr9bWs/UVSDtzfRMHeOhrNHNU5KY6veAqnjSUv9XX0BGzDzfJcEUNRWNqdR5O4BKvZwjXvxp3AH/K3zQyuk7XcLp/+TUVSP8AFkA+9Vv4zomf6Whc47Go/Kqp+jmsdd5psn/ctdP0ZGamo8eVqelxkd6Q1h/o6bT0o3DLhZ6vHOI1bHUOaOjQAu4z0d0TfxuqPPitVPhGgp40zSerjKaY8e/UamtZ9aq+di4o09Fqq3+nQqOJ6NXuadGjS/06TG+DVaD5KeRjxlLgHEKl/U8v/IgLXT9FtS7/AFK1NvgvU48Ec3lPIyPP0vRWiL1NQ49eULbS9HOHUzLmOeR/k5dOVBfKmr6UUuG6Gj+DTUx3LZ+a0tDGCGMa0DYCPkhMBRT2LJjCHNKRRA5KBdKVRAZQKEqSgCB7lTO6kzlUCehhA/FGRlAlAFD2QPZAlAUIQLkJgIIQpEboG6WUQTCFggfBLjN0V5koecSjtupHfzW2C4PgsXEW/gdELdjCycQbNIE7HZBzpjCJ95KAvdSZ8O6AOuQQbjKaN0rxLbiCMCUwMhUGIufeVPkEM3GPBGY3UE8DPmiPdGyEznKmI380DAzm4PZTEgg2QznCLrwYsUBUxcmZ6IeG/dEYsgMSptIElDwR8UE2vv3Rzbr1QCk3uM5hAfhCkbqAffRQXGUB/TuiJPkh3O6nhZARfwRjc+9D5bWRgRJMHwygIyoEJjyTZNroox5oAdUzWkjmAJA6BQAEwARPefogXaAp8+6YtIwJUDXHAM+CgCn3CIE2A+CnLsLHwQCJRiMkowoRsgGReyhRjyUx4IJj9lEd5BUiMIBEYsmBIOY80Im6nvQWCoRvdMK724JHmqR3wpi2/cINbNfqGfhqvEf7lrocZ1ocGjUPIOZK5J96t0t6kEA9ER2zx7iFNwFOo17YBkgbgfqhW4zrq4h1UtByGhY2UX1LNaT4BF9KnRvXrsYOhKoDqr3mXOJnqVGtc4wBJ8Fnq8U0dG1Om6qRuTAWSrxjU1LUy2mNuUfVVHXNEtbNRzWDq4rZS0NMgOceYHELx7q1Wq+Xvc49yvb6Qzo6JzLB8girKdJlOzWAdwFaEoCYBAwumGQe6A7JgII7KK0kIJoUhQKojCCCKSiggMoOa1whwB8QpCkIKX6PS1PxaekZ35QqHcJ0LsUeXwcVtPZTKDmO4Hpj+GpUb2mVS/gJzT1Pk5q7MThQd0Hn38D1Y/DUpuGwmFQ/g+ubmlI/2uBXp4jCYAoryjeG1x/qUnjxatFHQg3IuvSi2ViZT9o9z0UGSnogNle3SgYb8FvZTTerjZQc80ANlU+lGy6TmQs9RnRUYHUuyUU4Wp7VXy9kQjWwr2NhKGwrGCEVcwQrmGCqGq5pQXAp+ZVNKaUDF0qtxlEuSOKBHKh91a66pegqeqXBWvKqdhEVOCqcFc6wVLu6orclKchKRKCs9sJSI8U5CWECEeaEJiN91ECqH490fu6niqiDrhECOygEduqYBFED3IgKASmAnxUBA+KdtkoEJwgdoVgskarGtc6zWk+AQM1WNKLNLXN/VOHjb5pn0mUhNbU0KQGQ56CApg5Z36/hlL8etDyNmNlZ6nH+Gs/06VaoR/kYlQWcS11XSOpCkGnmBLg4TiPqs7eOVRZ9Bju7TH1XN4lxf+tqNczTtphjSAJJmYWL+prHEDwCo9QzjVI2dRqA7wQfmtml1VHVOIbUDIHNNQR95Xi+bUvFjUPgD+i0aTh+t1bi2jRe4jM2iUyD11TUaCleprmSNmiVmfxnhVM2FaqR2hc+l6K8Qfd5p0/F30Wyn6IHNXVAdQ1inpVb/SPTN/0NC3xeZWd/pLrDam2lSH+1i7FL0V0LB/cqVXnxhaWcC4bS/wD3cOjdxJTYR5OrxniFX8WpeAellnjW6gwPXVO1yveM0mlpf6dCm2OjQmMDFh2CmmPD0+D8Qq3GneJ/ystFP0c1rvxmmzxcvXOKQmU1cecZ6L//ADNQB2a1aGejejaZc+o/sSAuycpSL3QYWcI0FPFAEj/Ikq9mmoM/BQpt7hoV5EoRCATGMdlMoqSgETupH8oqSgACPipOyiAqShKiBpRlLzKF3RA09EdknMoHX7IHRVcqTOVQ8wpzdNkkypCgfmQ5kFEELroSVFIQCUMowgRCoBQTKKBCpCaFIv3QLCETlPCCqEU5UyiKSJQiVZ8kpEKDym0KHpnxUHwUNsW8ltgN/FVamk6tRLGiScDqrUWHleCDg3Qcg6PUNuaL7dkjtPWbmk8DuF6rm3F0ZRXknM9mCS0nqPp9EGhwaCBIGYK9dyNcIcAfJT1VAHmDGAjflwppjyzaFV1zSqEHcNJTt0WocYbSeT3aR816r+yGwYIGxCINNkkPqOPd/wBPqs+TXi8qNFXH4m8kZD3AfOPmoNNIk1KQI2a7mP8A+M/ovW+uYcHO0qQxxvSpOJ/yA/VPKr4x5FtIAS8VB0lmfj+ijfVmwZULTlweLeUH5r2DqemI5alKiQfyhnT76JHaLSuMtoMINrsgjzTyPF5EsaRNN5IHVuPdP6BAtDbPPk0T84+a9MeFUvVPY0iSc9B5rlazhdegS9rG1GE/hIiPvxlXyZvLCGMc2KZl2zSIJVYFus/BadPQdVnlpw5u4JgR1TVaTG1HF7XgkSRYZV1MZfHHVS+Pnui5sXmQcSUFUHF8DwU8VJmwKOUE2ujFtroDMjdH7PZBAI8e6ZreYxueqUXtgeCtoNmoDhRWunwupVZzNfDokgj6KsaKsKnIGuJ6gLraZhNPmBIlsWOCtdCiW0+YSDuZWPJvxUafRtoHkqCZwJsrG6OhUqyaDIHZXVCCQ5zZI3BSPqNFw5zY2IWdrWDU4dSqFxDWtJuLffyWHUcLaYwIyI+ULY3WsBDXEye6epXa6mZmRsT9U2mRyP8AptTIl4OHtOfGfqsdSg+m6KggDByPgu/69zRIMCMdVVV5dRTJaSx4vH+S1Omby4nqXhvMbjqDPyShbqXsuLXCGOy2PwlUVKXI4x1sts4zxO1kf1VgbKnL2lEVx1Rieyfl3UiPFAkR0gKZT8s/spBQVxb6KQnLdwpEIKy1RpfTdzMMEdk5bKBb1v4IF1eu1TqXKazgBsDErmlxcSXEknqVs1NMmlYSR0Cyim85keIVQkRtPknawlpcDEbKxtID8UE9FPUtGDCqq95Fh4r2/DDzcO05/wBg+C8X6poySPAr2PBr8LoQZAGfAlEbQEwQCYWQEBPCUBNCitQuAVEWiWgqKBYUhGFECowpCKKVRGFIQBRFFAIUUKGEBCIKACICAqmm32iVcFWwQSFBobhEiBdKLDKYlQVvCz1AtDjsqHlBneEhCtckIVChqYBDCcWQO1WNKqFk4cgsBTJA5GUDF0KtxnChckcZQB3iqnJ3FVuugrcq3KxyrciKnXVRVr8qtyorckIVep1lLT1Ayo1xMTIHWfokGv0x/MQe7UFpEJSl/qaDrCq2fH6qxjH1m81NpeOoQISBc2AylEHBBjoVNU31VFxqPY0/4l4k+QXOL2CxMxayqOlEnc+CDnNaJcYAzZcw14sOaOkoN1Ja8EMa4f4vEgzPh16oOk2o1wLmhxAyQ02RkvhtN0TkxiFi/wCqalsCiKNCM+rpC/vlADiWrPOP6ioTeQDH0witpJp5dydybH3pHa1tPNSmfAz8lVT4FxCrc0gyd3vCtfwCtSpl1evTaBswE/RAaXE6AcfXc5aB/wCNtyfONkx4zpGe1T0lWoetSpHyR4fwTT6qo8OrVfZE2AEz711qPo3oGfiZUqHq530UHGPpFWFqOm09PoS2Sqncb4pW9luoc0H8tNoC9XS4ToKV26SlPUtlbKdKlTEMptaOgEfJNMeGFDi+sy3VVAd3Ex8VopejXEqn4qbWA7ucF7cOiwCIcpq48pR9Dq5vV1FNv/ESttL0Q0rb1NRUf2AAXf51JKmrjmUvRvhlPNIvI/ycVsp8O0NG1PS0gRg8gV6AdCDn8e5afDHhrQ0FwFgsnos29d3/ABHzVvpI+NCxvV4+EpPRkRp6jur/AJAK/iPRoEpGvsoXALKoUju6BeEjqiAkJD4pTU7pC9UMUpSF8pC4lBYXJS4KsknBQv1VFhcEpclupyyiDz91C5DkR5UELlA7zRDeqMIFkmybOUeVHlRS7opg26kIFhGITYwphAvgjCKKAAKQioMIAphEqKAZRiVEM5QSOingoUCgmFCphA91REFDZTdACocIoIidwgTKJQQTKinzU8UAKBwjhCZworyY98KG3aErb2RW2EPzQ3nCJMeWErvmg6TTLQeoThs2JjzyqaDooNnKlWqGYu47dFmtyLX1OU8jRc/m6LNUeQbEgjAO6U1CyABLzeekpHOFNpLnFzjcXwst+iOqODpceYnEn6fympPc6fzEYMfVVs/ukxYDJKapDD6ulcnJBlBo/qHD2WgPO4AsmLqjvxFoHYQFkp+yQSIBxJz4ymbX9ZVvZjevZBtGpfTby0w4db2HkPorKeofmpVt2t9FjZW9Y6xkDYhWlrGjmPtkYUGoahjm8wJick/WVYDW5QacOB2n6wuSKD3EVKhIJuWzYBXU69SnLgCAPwweiqNlZrKzeWpYDMtx8vmsp4dTNMta9zgDI5hYZwrP+oCq0iuwmcAj7+idtJhn1dWSctIs2fFPY4ev0bqB5ieYTAE4+5WKYFxEbr1bmBvs1Hc1OPatM+5Yq/CaNQl1Cs5h2aTIErU6ZvLgz0+aPc7dsLoVeFain+ZjwLyDf4/VZHsc0criB0aQfmfqrsZyqwZ+qnNZEjlggSDgg5TNBOBINldD6aka7uVpEnqYn3rv6Dh4ABdRYAN4mVk4fw4hzKtcFo/wAzC7XM5ogQ0DYbLn106c8i4BhgQI2CX15NhfsVTVc6JJ5Qdys3O0Ey8gjeM/fgsNtbqpAkiD4ql9bmEEiD1H0VQrFxhp5vJCpRqPNrEbkoA6gxzbRA2Bz70zabw0skwRa+FU+g6k3mEOcfzE2HvWZ7n/AInmCPzAqo61BrS3lkOLcymc0FsFsEbhcrTanlqSC4g2JPddFlcBxDjcbhArtEDcu5ibiyxamgQ8ltx3yF2mlrmggyD2yq302GGlsjqdklSxwYjOeyIb711qvDWky14bODCq/wClVIs9pXTXPHNiUeXeFuPDa4NuUk4goHhupA/058CqjCWyFA3b9FrOi1IzRcfAfRI7T1W/ipuHiEGYt81OVXFjhkEeIQ5eqCktQ5Zv1Vxb0CHKgq5dkC0HIVpCEdLIKHUh/iDPZKaTTYtWnlSlk5QY30mi4Eea9PwQRwum0HE/NcJzdl3eB20RA2cVR0AEwQCYBAQEyACaEGpl2DwUIUp3picwibKKEIQiVIQLhSEfBRAIUhGFEAhTZGFEC9FEYUhBB3RCATBBIVTT7RV7RKzTDzHVQXhyhSNKZQB11U66chVu8FRW5IU7h1Sm1yYHcoApKOcXUhARlMCgLDuFwafpMSAXaQGej0HogoTFlxafpHRdZ1CoD0BBW3ScSo6yoGU2vaT/AJNsoNNStTpkCo9rCccxifegKjHfhe0+BWTiVChXNN9TmcWTADoF4z7uoWcU3GnyNpU2DqxufeprXi6RvuI8VW7MLFSo0wPaqVARs12Pd/KZj6omnpq5EH2nOAMe+U8jxc3ifEtVpuIPpU3t5ABALZyFQOM6sCX0aZnFiF1K+h9Y5z3VA97rkusTEbjsIWMcG1dRx5RTA2JfMLU6jN5qtvF6jvxaUAdedaG8Q0vqg55qcxyxrce9YeI6R/DjTFVweXgkcu0R18VdpdFTr0mVHc0ESQDhX0jLr6tPU1+emHtaGgAONz9ys/I0dwvTUOGaINE0uY9XOP6LQ3S0Gf6dGm3wag8jyxflt4K2npa9dkU6Zcwmc2sut6RN5dPQAtLz8Am4Kz/sac3lx+ZQc+lwbU1LE02A9StTPR7epqQB0a1dk0ouLFVuc6YCDm/9E0rcuqPjN8rDw7T0qutpsdTa5hmQRMwF6RrOVhcbkBcPgrQdeyNmkoO3S0lBhllGm0jBDArw0jumYADcolzQgVzuUXN1zNc5z6byTYfst9WoHWCw68hukcBYkj5j6ILOANl1d3QNHzXZY298Lj8Cdy0qxO5HwldL1sGQUGmAEbBZfXHZT1hKitPMBupzAXWYOJRE74UGn1gCHrAN1Rc3UiUFxqd0pq3VfKiAqrkekdWadBs/mJ9y0ej9tCCN3FYPSJ39+i3o0mPFdXgVOOHUrZk+8p+I6AccSjcolqIHVRVZCUhWlAhBSRKUt6q4jogb5QUlqnLurPBAoKyxTlTm6EKheRQNTYURCxCIaioigojCiCKRCgRQCFEQooIVFCphUAIgKSogmFBhRSVBFEFJQHxQUlQoJvZRCUJVBzugVJQlBFFEEBQmFJQmUEyogoUBQyogbID4pYlGUJUHkmmTCMx4lI03vlWZufmtsAe/vhACSoe1k1NsmZlFaqTg2lJMRlZTUlzniwG3VW1YFMDE4g5Wep7IDAJBuQsNnZVcBzEk7mFSf7j5LiCd5RP4S2ImxAKrpm5fBBNoO32AitL6jabeVohoFvJZ45gDME5HSEarpF9zy5x9iyDD/aZaCQTIGB/AQWkEcgJMG0T1/ZR7eV3Kd+3X+JUc5wruYHEhouSOn7KOf7TeYwDeTtCganIcQAAReY6fyrqdYAFzhMGL9/2WYuwBecylJtAExcXzKo6JPrA4G0GLHOEYa5oJgg/p/Cxad/8AakGzjYkpm1iTsSPZHmiNApTVkEkbfH+FKgIbDQZN+bxSN1M1LCwG3ZHnFWuBMhsunuFFWNruDmscYaLRPx94VrNSw1HANaKhFjG4/ayopsghznTG0/e6pcwtqzkmZPRFdFleqDBYXjbaPs2VOop6TUGagNN+CQ7KopVXgNIkRIMKz1tOsQKgjmECFBztVpH0It7B/OTIM/z0lPwylyVXPqAcjRkDK6DP7R9XU9lp2y13y+Selo6QJDYNNxnlnEfyr5J4tGnqH1fMWkl3UJ31BSaXuEuOAmPI0QMjAhZ6wBJe82GAsVtmr1Kjvae72jhoGFTTovqOlxgeKu/1LuIg4MJ+aBawGEDCo2k3lbnpGUlXVeqEuMnoAqeaHEgy89sJG0nVHe25zj2MR7kDs59Q8FxcQMEnHvQ1AYHBpuSjqKnqaB5bE7grJSPsOqG56lBdp6QDv7YJA2JWg8wkmAY/DKy0K5HstEN3dClV9QOMGQdwqN2mrlhgkgd9ltNTnb7XskZuuTTqSATeMghbhU9YeUiC3ocKDUx0s5SZIwrmXwFhoOIq8rhB6lbwQBYgnstSsWA6zmk9VaFU+7ZHWyuj3rbAgoygAjCoMA5E+SBoUXfipMPi1MEQgqOi0rs0WeQ+iU8L0bv/ABR4ErSEwUGE8F0jsB4/9S5nFNAzR1GerLiH5nsvRzC5fHWyKFuv6IOFybRhDlkQVeG+anKiMzmbnddbgojT1BtzLnubI6LpcIsyoOpmFVdFoAu6/QBWBpOGgD76qptWT/baCRlxFkHczrvrSTsThZvTU5XYECCegUL2g3gRtKoJiYk+BWSpVAdElxPQ4WPOt+MdMamIlzQOwn6JDqwagDanN2iIXLc5wBcSWgdrpGuDqkgFob+Y5+5Typ4vQesa4CDM7zhAPJME42lchmoePZaSQNybiVa2vzXL2kdXH5FPJPF1QZvCkrKysQ2QeaO+PkizUTZwkdQVqdRm81q+SkKunVa4xOcKxaZBRFRUCFFEfmoAmAUARCAtWKpUZTc51RwaAbklb2ryvGeICo6vpSyCH/inoQUHdZWpO/DUaZ6FW8wODPmvCSJsJPgrW/1AbzMZUAG4B/RMHquJaw6Og2o1geS7lMnEgrnjj0/i0/ucubp28Q1o9TSL6gBDoJmCJ69itlP0b4k/8Xq2Du5VGgcaon8VJ49yq1+u02p4e9rKoDy4AMcL2I/RV6/0fq6HSGvVrsdEDlaFOE8Io6yialR1QQ6CAc4QckP5T7LyI6FWN1uob+GvUHSXlexoej3DWgO9QXn/AHOKHFtBpNPwrUOo6emwhliGoPN6Xiuva1zaY9bO7mcxCoo8H11WPV6OpA3LYXf9EhNKvN/bEfFejxiyDxNL0b159qo2nTaOrl0tHp2aanDQC45dGV0dfrQ5xoUz2cQuZqNUKNMkOAHU7Ll1XXmftO8ibxA6hIHtLjNgdycLLTr1Hy6nTcQbBzjc+ATVX06EO1D2Fww0Xj3/AEWG2hz6FP2SSSclox7lQNTTp+zTpkA91U2uyoBUcSB0iPgfon/qKTwGgloGZH38kDuf6y7S0u2vj3oM1FWk7+4HCdwUvrNITy+0Z25XfsmLKZtTe9pP5SPqnsLrW0uIU4cJqMB5T08vJThzOSg1jrENAIhWNLC2XOaCMnoiXe1yg5w6crfPTHXK5og9loaWjKyFrxnPZFoecrq5Od6TPBGnAwS79FZwhwbw6kT1d8ysnpICDpgTc8/6LTwqmToKO4IPxJVP10DXnCBfucpmUIynFHqoM1asRRqHo0/quXwUxrrbMP6Lr6ukG6Su7ox3yXK4GJ1zu1M/MKjtFx2SnmKuaycpxTBUGVrHG5WTibC2hJ3cP1XYDAAubxoRpmwLl/6FBOCsnTVCd3x8AuiKcrLwVsaEnq8/oui0WxdBWKXRMKcKyIwiVFIGIwEQpjwQTAUhRAoqbbISjhLPkoPOcfdOuAOzB8ZXoeEt5eH0NvYFvJeZ40Z4jU7ABer0beTTU2jZoEeEKp+rzlDxRKVZUZSuPRElKSgBuhhElKqAeym6mUJQAqYRKBQBRFDxVEKgUOFEEUCiiCTsigphBAUUJUUEyoUJUVBUQUUBUQ8FJQHCiVSUBPZDCCkqgzKE9EJUlAUFJQPzQGUEDhQoJKiEqICgp4oIDPRDKiCAlAmVFFB5CYKsGMfBVmxuMJxcWutsIeg+CvpNk2wNyqhiTdX0/ZbJ93ipVit55qgvIHZUvIcXOmQPv9FYTy03OIsBeO6pBPLTZGfa8VG0iKcgxNr7Yn5oNH5d84VnJ7IAEAuufH+UjL1HuFwcQgrN3AExJkfFWyACQew8lVHtXtCNWzGNF5Fz4qKhINR5Fi4wewH8IF3NMGxsDCQ/iJJsLn78kBY2vGx7/wAoi5zpaCBHSB1VTiDzyYtEol14JgeKrBkEjcw0eEINJIDaYizZJAPWP0SM/E0gzBJPeZS80B5JIHLEx0j9Uof/AHIJkRjwQXl5DXPbYAQD4pmVeSm4zJPbM/wqHv5abQcn2jPf9kT/AKQAE3jxj+UV0KdWGxBERPb7KdpAMnJ7dZWRrgGvkAkYgZRdUPqom4JM9I/lQamGHhpAIIIgHooafK6Ab+PT+FnZWILBmLme6uD4k5iwv0QOS4N5YlhypRqOp/iJF4kbpW1XOHKBeJz0+5RBa54JEteLiOn8qK2tfIJIgjN1kr1S93KTYZCsp3byhxDxcGM/YVLocZEAnocqKY1A2nzONht1VDqxLZdk4hCp7dsR8FnqVS5xZTEhuSir6Uy5xdJKd9UtHK3J36KumHQBMHPijU5m+00STiSiq6rS8AFxgdQl1Dx6ptNogHA6oOe8zJaB0BVdP+5UgmYuCjLTSZy04IghJTfNQsfMHC014bANojbMqmo0We25Bi3dFPRd6uoXATy5vlWNrtbX9YCWl2Qd1nL/AGnQQQRjoqm1MsdYC7Sg7Jc5wBaQD1IWltRpbDRJO4K5VDUFrRJkHvhbaDw/2gYIyoNrHEt5XWg+9aW3EjdYmvL4BMBue62UrsBXTmuXUOAiojC0ghEIBMEBATQlCYKAjxWDjTZoUz0dHvXQGbrJxYTpB2cEHD5fJAhWASjygXdaNpQUlk2EHst2hoODSDYHInKmn0xf7ThDBgRlWVa3qaPKz8ZsPNY66b55WVtQ2kOSnc/JV05qO5qhEDaVja0kFzn2GTOU74ezl5i1gyQcrDo01K9Nvsg8wOQDCV2opuAAdy7QHLl1NRTpEsosDnf7iqfWVHOPMecj/EQB7v2UHRf/AE4dLi+RgBOSwtgB4HQmPmsdAuFPmeSScCIVpbVLOZtgcgoLfW2imyCO6sp1Is1ok7dVXpxBHNaRcJRZoa2D3m90FryD7TXlkZa8Xb5hEtc72qdYEjIBMffkpQ9sljxDxkncFI2m6m8xAItHUffkgup1XEw6ecdD8iPoF09JqPWDlc6XjcjK4kvdhxDjeYsfvGU9HVEkcxIc1alxm869Fm6kKnR1xXp3sRlaCurmVRGEEQQiAooEDtXm9Np6Nf0lqMrU2vaXOsR0C9I22V53TPFP0pcf9x+IQelp6TTUhFOhTZ4NCz8bEcI1X/ArYXtG8rn8bqzwjUgDLCoOD6MW1FQjFl7DK8PwB7m1qgb2/VeqZXqFsLVRl9Jz/wDotw/3N+YWL0acBpXyR+P9An9IOd3Dnl2Jb8wsvo+xztM8D/P9EnxXpWVmARKx8drNHB9RBmWJ26dxAKy8apFvCdQTszdQYfRSry0tR15h8iu1qtWW0DFibArh+irOanX/AOTVq47V9RVoMGTJEdlOlk9qKtQUmkNEuPxWJ3KXB9e7vyt+/wCUDUdJLTLzuThSnSeDzEtE/iqPuSubqsNWoG2mTsNlRyOmXBpcd3XlM+rEta4yckm6oDnufY2GXEfX6qK0NaRUIc+XDZojl9yjnsJ5C19Udz9f2VbWhkgTOT3SOdUePZcWt2LD9EFrqlKmeVtJoJ2t9UtRhqkBweADIJER7vDqkaazJmoXxs4Ax70zdXVaY9SXkbMOEFY1VSiCNVDwfwti9u5Vul1GnMPp8zJ2J5h+10Xepqn+5DHnAfE/p8ktOnqNM4mm6jVBwOUk7dEG+hWqnUDmHNTIwug5rGkTacWXF5qxhzQCBlobEfJamao1WhgMkOEfBa56Y65jF6Ttmpph0a74wtvCmRotOMSwfFY/SUzqKA6NPxK6HDhGj0//ANNvyC7OX62gIwoAicKDJxC3DtRGfVn4rk+j4nVVXbBke8hdbihjh1fuz5wuZ6PXqVz0A/VX8HcYE7R1CVisFlBCFyeNmKVNvV0+4LrErjccMGgNjzfog3cHH/6NZ3c75lb24WLhQjhlIdeY+8lbGmygYIylRnsioohhDwQHCEypMpZQElLMbqEpSUHl+If3OJ1BmXgL2VKzB2XjXf3OL9Qa36r2LLBKHlAoIEwoozKBKE9ECghKBUJQlBEFJQlBCZUQlRAUJUlSVRD8FJQUQHwUlCVNlAZUlAKIDKiHVQqiKKIHsgMqISoVAUCooUEU3UQQSVFFPGFRJQUUQSfegihugiBMqFQoiTCCO6Eyip4IFTKKAFRRTCgEKY3RygUHkXWN8pm4SkzPdRp67dFtha25EyQN5Vr7U72ndV0hOb/umeZIaMDr2lRqEq3pkA3JFiUsBzwZAAEQdvsKGS0H3woZa0umSLDsioxwLTEwMWVbYFO0knCd3s03Cew8lW0gwTgDpmf4UEBhgdgEyEswATchK9/tMaYgzEbBFpmmXEIKwZLgLTn780XR7Ldz+Luqw6JAuScgeP6pxcjyE9EEe4BxcRAHxQaHAgCwH6/sUrnSSBME9cqyYbJHeUCuN4Fx4oRDpiZ3+/BB1iSTMffzTAyabh/jjogNQyGbbDyhOB/bphzoi5j76qp0uDAL3x4/wnqPgOG4E5yinY6WPAOQLBQ1P7bjuL+8qujdpaIkhKcObgEXg9Cg00zzEBtieitNTlDwXAgnriViY8tAAsTaQcTH6py4G94IsoNLKha6RkG8jt9FY2tzUzvyHJ2j9ljNQgVHgyBiB97J21IcRsW2BP18UVvbV5mSDLm5vmPuVHVJ9sCAbuAO/wB3XP09aDymDFoI6T+gWmg+5YTMYtlZWLqodUpkNu84MqmnQLBygczzckDCdrolpMxiVYarW05A5YzZRTFoaYAkgWVDgXhzqlgNuiR2rDbNdL357Kl2o5XEOBINvFMNEz60MgCE4/tG7QDmwWau4VA1zcjBCPrS5nLUuQLOjCuJrRqa3Mywk9ys9LUPJ5RB6jqqQ+Bcz2UpuaTzCwG8q4a0sMPIdYEXVdYFkFsEHA8VXVqc0FpkpPWOdS5XGSDYE4TE1rZUgAm4NpBwtdOu6lDck/hjdcyk+LEZyJWik8vLWOFgbXwpYsr0GkHM3nBPtC07LdRqQeU3J3AXN07zSfylwLTiDhdKg0ESLzuEidL0wQRGF0YEIhAIjKAhMEAmhQQZVHExOicehC0DKq1onR1PD6IOGL4uVbSpDnHMOYjZBgjBg9VaxpbTcRk5Kl+LFpqzIFg3PdZXtJcJOcKw/wCnyg2Gb/e6o1b+SmYMEiBbw/RcnUnN62qYP9tmZVWoqf8AbkgxJQJ9XRFMWL7uEpg31gaC0G+EVVp6PJRLiIL8SOn8q2hp5ALhY3A/laRRmoOjQQe8/sFTV1LW1OVtgNx3UFvqolzzEdFSX8xLeYEdAcD7Cz6mvVqEc5LKewm5VunaQ0OIgmzQRMDwCCxzyLwSTYNG6Q6YghxfJAuB9fG2FC4hx9WS54u5xEcspgYowTAJiXbk+HggFBzmvNQN5W8stB7q+o8ua2qLEiCEtTka0tAknF/vcJeblY1gAJbk+9BHvZTBdMvNrnPf3JnBoAcJDhu3ePGfqqHQ7UNIghokgnr+wT1X8tL1gMNEAEffWyK16LVctVrg4wbRK7zXtcAQZJXmKTm1TaA/Mjf3fuuvodSw1A15AecGbOW+a59R0iN0PFNkWQwujmA7ogbKIoGaOq8ywT6UkHd/6L0zV5qY9K//AF/og9X6sELFxlg/6RqYGGFbxgLHxj/4Tqv/AKZSDzPoywOr1p7fqvWcjQLBeU9Fz/3NXyXrSlI5XpII4RUI6t+axejH/u9S35/0C3+kv/wip4j5hYPRf/QqD/f+gQekbhc7jn/wjU/8F0BhYOOf/CdT/wAEHK9Ez7Go/wCTUOP1Gv17WZLWwO05Q9E/w6j/AJBZuMva3ilRzbkG87wFOl5I71dKmGtguOTNylLy4cxEAbDdZabC6rzOMiMSnqGCS4knAA29yw2N6hhvst6zhXCA2KeOp3WT1jRJfLQMNj6JXVnubDDUcBs0EQpjTTULGSRYnMDPvVTXuMxAA6ItNKowuJhxu6XYUNIEyZcPG335qKdnPBI8i63ylEteWw6JGCJMe9U12AZe8E7NJj78kKbqxJbT53nqTAEeMfNADpnAwx1RoH5gB+sLK/VOY71VRznNBuWnPzWp4rA8r6rKbz+FvMRPxhV1OZ7HNrM5amOYWn3Koan6s3oVajHi5aTHMuhon+sqCGcrxmT9F59nrGugOcQcOJx9yu1w8F1QzAcIyMyrntPwfSMzqqQORT+q6ugEaWgOlMfJcj0jd/37NiKQn3ldnRCKFJvRg+QXX8cf1rChQAROUGLi5jhlbvHxIWD0dzqD/wAR81s42Y4ZUA3Lfmsno6P7VcndwHuBVHbYICsVQexo9p7R4lA6rTtzXpg9OYKCxxXE44ZqUY2Dv0XRqcS0bBJrt8r/ACXE4rraGorMNOpLWtiYIug7+gtw+gOrAfetIwuHR45paWmpUh6x7mMDSGjoAujoNaNZSNQUqlIBxbDx+KN/ig2ShMFLMqKKKiCHggOECUJ81EElI4wLpieqrqHlpuPQIPPaKm53E6L3AgPqEgneF68GBC8lwhz6vEaDXOJazmLQdpXrBhKQUJUQKihjCEolDZAEDlGUCgmUFJnKiCbIIlBBFOymFEEKiiIQBQd0VCgCiKkIBlTCmFM4QRRA4RVEQKihQRTdRRBEFCooIcqbqFBUQ9lCoVCgChUUQAKKHBUREQ8EYQOUVB8EMoygoJuooVPFAPFQmFCoUHkRBybDso0R3QwbojMDdbYaKYAHNmcwM/YRP4SQcWgKNZytAMkHp3SAyDG7tgst/hHjlZE3M3Hl9UCRBAsCUaggiDMjfaSPolqCAOpM4xhBHWYAbA5v4/RVm7rbW+/NPU/CQBMWvt9gpGQA5zjEbDv/AAqKi0l89LD78SiXTTdBkNH0+qLnw1zoAvf78VXMUZNy6JB7z9ECMBhxk/427/sE+aggQBfOI/lKwRTIJgnfpj6qVXQ97RYAXPVAOYCSMN36ymeYp5ifqqTYRmXfL+U1QyGAmTAlAXkCxuTb3fynpulrtgLAx4Kmqfavknr99E9K1MkiNvCf5hA7LWAiNvD+UxaOZxzOEGSKdjc/qg6C4gXi3u/hQGiQDvfulcIcTNowVKd3ATfmtZLV3gTI2QQ/AHphWQSGkWAtfZJMcwmL7HqjmJvE3QEukcowRvujTdNIOmSDB8/3SD2SCOsqUyA17SYE7opx7LzEgh3X72V7H8rwZuVnLoNxJCcHmIItI+/koNVR/sMqCxFnIVXB1PnLiB0CFNwcHNNwRiErHQ11N1475WWmdrC5z6sQBaAOvglPt4ExlbHUQzSGMk4VLaf9gQIduSMrSKDJcC24G8IvqwIF5sYVjKbm0yBcHePqgG8pmJjPZBka1zjAHlKenTqMI6O3VjrO5jZWh5DYNwMQEFbaBDiXWAzdbuG8Fdr2O1FSt6mi2wdEzCq1GiqPp0ySZfsAu7qKL6XDKGmpezTAHOfD91jrr/HXjj9rztWi7Tat9Ilr+WwcPzAx+h6pgZrjlx0Vnq6mprvcWFp5oIJ93wC06bSE1QXAgg3J3hVh1tJSkNdGc910qTYBEQQVVQLKdLmAuraRu6crUc6tCKCgWkEJggERlQEIhBFAyp4g8s4dqHtEltMuE9gVaEupbz6Ssz/JhHvBQeMocdBcDUpDl6grpUOK09YOSiwsBxJuV5drIp3Ek4XU4Kwu1TSfyjPU/ZlTqel5dpz4cG83szc+Cx6t5fquUfhaOYz99TKXWv8AVtkEkk4Hklc4ubJsXkDyCw6LqdM1HEuMgn4D+FfSc0vLmjHstlAjl03K2xPsz1lI3+3Tk2Js0T99JUU76hFN/LJLrQO6zVC2g3lpjmqDLv8AEn9k2nrg+sfkMEN7lY9U80qfqwZqOvUM9dveVMVZQbLuczUe/c3nutg5W2LiSfzTj7joqNGOXTesBifYbGwH3KrrVCagYxoL8kxYAfwoNTtRRA5Wse4HBBz9+JVBr81RrniGj8LQbuP2VlbVeanq6R53jJ2C2UGck1nP5nGzXH5/e1lRXVrwed4IJPKGg/hj9gO109IVCQXCDNmnb796pfUGorhtO4YIE/P4LXTLG+w38tgdhKikp0wahIdIPfMfutJY1lAU6hkAYnP34LP65lFk0wZwOYST3WV+rqBxc10vP5oxj6oLHU2kPc0FjwJbtPL+0rRp67n02mCSRMeH8ysenqvdq6bnklwNo3H38Frpf26rwAQA72YGZ/hVPr0/D9R/UaRrzdwsfEfstBXD4TWdSq1GuPsOvYzH2bLtNe19wunN1y6gwiPJSIRAhaZMxeYrCPSsd3D5L07LleY1Rj0qZ/zb8lR64YCx8XvwnU//AEytbSC0GVk4sR/03UgESabvkVIjzPov/wC9VfJewyvGejLhT1FUvPKOUXJ8V606zTNF6zB25lasYPSW3B6nl8wuf6L/AOhU/wCf0Wn0h1umq8Lqsp1mOcYgA9wubwDXafSUqja1VoJfIg5wiPWjCw8c/wDhGq/+mVUOOaU2aKj/APiwrJxbijK3DNQxtCuOZhHMWQAorL6JmG6j/k1ZuLsjidZ0WPxS8A1jqDavqaL63MRzXA5YlHib3u1QqVGchNy0mceHgp0vKrlDJAEkbyk/LMSes4Q9dzNlxuThK6pytjM/osuhHAtMkCR+qfT6ZznSSb90rGl7g4iG+OVt07odBMk4UVo0/DKRIcS4HyU1XD/Vs/tOc2OhXQ01mgke9PUaHAiJB7I08z6gg+0ZjqVZzkUyGl0DPKYA+a3ajSw4uAmVSNM6PaHgFBzHVGaj+1VqEk/lDblGo3khjXvHL+Wo2J+J/TstR0r2Vi6hDSev3+iv0+jcXGpqHc7jjshjLpNA17wS2CciV2XtGmbzik55t7Ld/epp6IbgR4BbKlOXUpEgAzCs+sdfHk+Nag1tbzPpOpkMDQCek3+K6VDUcRFNobRpAAWJPRYPSAAcReBaGD9V6Km1ogFswuzj+sJqcUd/5KLPKY+CHJxF34tY0eDF1gAMNHuUxgR5KDz3EqOpp6Xnqal9QFwHKRb7sq+E6H+r0731KlQQ/lhpXT9IP/cWjrUHyKr4A0jQvI3qH5BUO3g1Df1jvF5VjeEaYZoNPiSfmt4BjdQg+SgxDhunbihSHi1cbjNBlPUBjWNADAfZEdV6blPVed43fXOGSGAfNB26VNrKNMC0NGB2V9JoAnJKR1ODE4VzWwICA4UlQ5QKgiikqboqIZRQGUAKp1buXTVHG0NPyV5WPiLuXQ1j/sPxQcr0eE8SBN4pn9F6sYXmPRsTq6jujPmV6YJSIUpKYpTlRQ8VCoVJQA3QKh7KIAVFMqKCKKBFURCE0KZQACVE2MmPFAvaLEj3qgeCiNsgT4IC+FBEEYlAoIgioqAVCopCAFRRRBFAop4oBOyiKHigmFFCogBUUKiAKeCKCCHCCJ7oIiIFHCBRUUQwooIophTZAPBTGUUJ7IPJOt7RZA2I/eUWtIIdEzsd0TaOWR0MK0BxbzOc4kbkrVSI65aMxlUtdY9A7dWFwaQALdtlVTvScTnmv5qNHeIcG3m+fvukqkk3sBk+P8q2oILSMjt1VdX2gd4gC/ggYnmJAsD02hZstLRiVoIiiCDM4+/BUMbJaJEHtiP5RFNYQA3dzt+/7Ivu7lJjp2lPUAFSmTaXWHh+5lV1TDi0CTMT99ygLBFFpIgnchU6kw54H3dW1Dy02zg4PgVn1HtEnrvHT+VQhEuY0G4GR3j6KypBc2bR+n8JAYdzHbsrA0F8uMgD5j6ois3qScA/KformmKcuBcT8MrPzc1UnHQRjK1C7oAgN+/0QOTABFpxO0fyla0gRg/X+UzgXOIJkiATPVBxuSc3KypWAhwi0m90tV14GBaZ+90/4aYI2H38FQ9207qhw6GvIkjsmDoDgQBHfqkaOam/v36IH8J6k9PBBYDJEGScSo2wfvO0oA3aBfP6fVKHSJO4sQgYuAIJyRhMDysBJvH1VBJ5hIgzb4K534YOR2UVYypy1G9+id1qwdObFZnG7eyvqXd4ifd/KlVuaPWsANvPog+jaIII/N0V/DGiq2DeIcB2K7Q0DSDImVnW5y8waT2zNwe6RzXYIuN+q9DV4abxgdVhr6FwsL9LqeS+LjFhFiLHstWno8wAIkDEBaaeldMObIO66VDSNY2Yz1CXonLKRyvogCA0RB2wuoaZq0IBwFyOJE0nsc0WBXb0NT1mmY8XBysuv/8ALjsomnqWPFnCxB/N95XXZQp1aYcyBOQNiFHacGsXbHISNr0tO9sB7Guhrg5pzsZx2yt8uHbQ3TMEXMjumaIquAFiJVmcXBwUmKsE5Hy/ldHJYigEQqCEQhlFQEIhCUQgMokS0jqEAmCDxmrYP6ZkNaHDchW8Me1tQNbTbJsXAdf4U1jbvYMteRBPRaeF6Y0watQQBYDxUvw5+qtTSL3BoEkuvKqFOHhgOTJPb+LLbUeHO5yQ1jTJKzOEF7g0kneMrEdVleoGU2Tc8xMD77QsdSq+pQe4D2iYgeSlV8UyHGeXePvdU6d8gNdgP5sdVUadLFGm8OuWiSB99ViePXEueYJdckdFZTq89LlA/E4ySMz+ylISGgmATgDJ+wmK3OPqNGGASWXgnr+65FXUPd/bp2Ljd0XOFr1dY1G+rGD0P30hZ9NTDtQJggfP+FJBr09IU6TaLYBd7TzGB92VeornUO9VRhtNtpn76I6upANKmbuu9wGO33uszXBliYAElo++qmK3acto04ALQcudafuU8io4kNIpt3mASstF51JLnhxYNhbysnq1AXsptbJJ/CBifDspijVADZa/lm8wqRSfTPMGugbj77o613MOUEAAxA6D+ZWejUeCbe49FcTWvStdTrGvUlrWiQTutLarqzCT7BMGIn4mFzKj6tX2HSZ/KCtvMWV+VhN5b7gP1QdHR8xMQQZzETPh4rraWv6uqxp3MEE7leb0+pAqta0gOI5mOO5O3vsu9Rd/WVKT6IIZAc8nYja/dXlnp2o8wog0y29iNkcFdHM7M3XkeL859JQxh5ectuBcL1zMryfGRHpRR6ksVHTbw6s4Au1Ncg/71XruGBuiruLnkim43qHYFdJnNyi6r1zSdBXm/wDbd8ig8nwPSN1deoyt7TWgEBxXp28J0wAhjJ3kT81wPRls6ur/AMAvVhkhKjj8b0VGlwus5rWAiMNA3Cx+jNFjtPUDrEP6dl1OPsjhFfy+YXO9GL063/P6JPhXcbQogfmPms3GGUxwnUkD8hW4NWPjAjhGq/8AplFcX0X5QK4LZ9pq0+kLQBTc0QCCCQMYWf0Xv68/7m/quzrdKNSaMtlrH8zr7AH9bKVefrydBpJAdacSFeaXtR+KPiuzqtX/AFQNGtp5pzAcueafq3hrZIGSVzjtec+rdPpueGkR5YXRZpmMaAAJHZTQ04BJMziFoeA3KEIBA7DZHIsJS+sZvMJjqdPTFiiq3MnISOYAlrcRpD8Oe4WKpxSnN5PWyg1FjZk7IWGMKmnqmVbtkeSYuDW8xMDug10TPdbHCWtm64zOIMaS1oJO0BdLSOqvph1SwOArz9Z7+PM8dvxSoOnKPgvSMyvN8X9rjNQR+do+AXpmC5XZwWAKQoocKDk+kJjSUh1qT8Cm4E2OHA9XlV+kdqFBu5efgFfwMRwun3c75lPwdECyKgFkSgBsvNcU9rizm9XMb74XpSvNakc3GzuDWYPdCD0b/wAUpgg67lAoCgUUCgnyUU2UQAqeKKiAFc/i7uXh9Q9YHvIXQNwuZxy2hI6uCCn0Zb/crujAaPmvRLh+jTf7NZ0ZfHuC7mEqxClKJQKiggUT2Q2QBRQoHsgikKbqYQFTCV7202lzjAHVcXXcWcSWUDAGXSpbjXPNrq19bSoD2zcdCudV4uTIptid1yPWOe6XOJ7ynY2TK53uus/nI2HV16okvgHqVW7VOpuuZO4B+irddsA+UrK5sGeUAjvlSWljo0uJvaYb8Dn3rp6PiDNQeUwHjI3K802qwu5agid4Tva8Dma72hgjdbnTneXsQQRIUIXD4XxGo6KdR0kYkrt03c7b53W2EIQRIQKoGFCiUN0EQKh7IqAKeCiioBRQKk9UEUhRRAPFRQqIBlTdFBBCgUSogEoHuiogBQR80ERM5UKkqIoZUlTF1M9lB5SkedrHATI6K2qfwtBMm8BVaG7YF46q6rdxdmLAJTlUSA4yYAGSMKqmIYBcDaVHmGvkzJjKdghoIuSBAO2fqqpqntcgEiHD4EfoIS1fZwLk79kYlwg4deyWrkQZjM90B5opAzAE2H32WelZzQbzJ8Fc4/2m8sGLlVNIDmuBmZg+KIlSHVabjkC9lTV/1SWiSAT4z+4VgMvac5BH33EpK3s1XAOmBn3/AMoFrH+2CLgE7dwqqhBdBNo9yet/oATiCB7lXEtadhnzn6BUVuu2Ac3Pl+596sBBdygwMwFUHCQCJtEdZ+/erDa4FiJ5oz8+iBKQmpYRPxlaqPtXN+Yznr+6yUjzV4FgJ+/gt7Dy0w6IgSAN8IRGSS4nE+/7N0j/AGWwRJcYgK2A1sRcbR0VbnACSZIyQsqV4mACT1+/BZ3XOb9VYTZ7zvYKgGbg+cqoub+CJzPxSgy6AIAMlTmiTiMWRA5QGC5OTOPvKAzAMiCbZxCDnQLCP2Ue6CGi56ffdI72YBvGUDUzLxAm60VbQDYkTCXRUi4lxuAPeSrNX/quAEBsMF/BStSM9y4TFhttK0PH4Y6JaNMnmqG4OFHGWtjY3hSq6/A3zUaHXbylvhK9hTg02kbheI4LWbR1RDiG8zbScL2mlc1+np8jmuHKMFc7rpPg1GAgwIKwVKMmwJhdNyy1RBnrustRjbp2gzgp+UG36K/ktZVkIOdrtJ6wQPKyu4bSfQoFjtsLURIuq222sqfi1pl3iuZX4gx4qad9LmklhAOV0cGcLj8MosrcRL3uBuXhs5mfqt8ufbsaKnWp6ZrK5aXjBBm3nCtd/qsPYqw5VbzDmHqfqujisCgUCgVBRCARCgOUQgEcoCmalCLcoPJ615p6yvAIIquvHcre+o9tMEGQMA91i4r7PENQAJ9uY8QFra/m04Jgki8LPTXLFXLXcgJiTDgDmP3TVa3qtKC27jIBBWN5PrHMuAMGF0dNpmU+HMr1xzB5ljIzH8e5Z+OkmuWzneAyJByVWxwPM02Izfouxqmsq0w+jTFMgQWxHyXDrVA3UFwBABv2+5hWU65xYIBY0HkF7xmVdSqNbTkEuIsXELMXBwLBfdrveo4ubAfYC4k9FWTvYeZhqHkadyc+H3CbTuirIEdp2P3Kob/crguJIaN94VrBJJJIBMnt9wopJlxJvuPvzVNcnl5R5rSKZJJ2Koqtjm3UVr05DKAA8zGPd2MKU3imHOaDzOES7P7e7xMoUrUmh2M3Waq/m/CPeUDucMATHbMo02gU+YNBk2J++0JKVIuPtTGbLQOQGHEg7NH7ogaYu9Z617jysEyRmf2EosdFVjjJ5qjoPh/KElxDGgDrA+/FJzg1OcXZSaR4k/uipyzTAgEMMSR7vovRejtYtbUp1PwtIcHE4n+F5um+7oEgi87x9ldfgtdlKu4GxeAC1xs6VYzfj2DRa0QUQq9M0s07GOPMWiObwVp7Lbmdi8pxu3pNp+5Z8yvVsN4XlePCPSXS9+T5lB6OmPZFlXrb6Kvaf7Z+Ssp/gCGoaamnqMblzCBPcFB5T0ZH/eVNvYC9e0WXkvRtrmcQqtcCHBsEEYgr1zcBWjm+kNuDag9APmFy/Re9Kt/z/QLtcZoP1PC69KmJeW+yOsQuN6LD+3XBEEPuDthJ8SvQtCycZ/8AhGq/+mVsHdUa+gdToa9FpgvYWg+KivP+i+NR15gu7rHPbpXFtiFxPRlrmO1THjlc14BB2iV6FzQ9pa64OUq83LrzGoc9wDedzAG7HK2aWh6/RCtcuB3GYWh/DqdQvDnRy4jIVuhou09JzHGWZbbC5R6urLE0rS0HoVZUEgjKZjgAQPcgVWHN1LXNmFzn1qgdBEDrC71SkHC4WKpRiQBnsormP1NOl/qPknZrP5VQe+rUIZzAC9xC1VdM1xlzGkjq36q+hpiGy4XOJVFekZJHMLocV9Y31bGy0GZI7R9Vuo0Q0ybqa7T+vpCBJabKDk8JZVrViBTJDTcFxk/fivVDAgQOnRYOF0xTEdFvyunLj28nxD2uO1O9Vo+S9MwXMLzOq9rj7hmdQ35hemYFtzWKHCMIFQcT0jxph15j8lt4QI4ZR7yfeSsHpIf7mnAN4d+i6XDBHDNP3ZPvlPwbGolAYRKBXLzX4uOdjqPkQvSleZ0nt8bYTvWcfdKD0jsohB2UdlAUD2UUQRRQqFAOqih7qSgi5HH3RpqY6v8AkCusVxuPukUW9yY8IVGz0cbGic47vK665vAW8vDaZjJJ+JXSKlWBKGVChhRUNkJRiUDhAEN0SogAHVLVqspUy95gBM5wa0udAAyvNcX4ia1U02H2RkJbi886nFOKOruLWGGD4rmtJdk2CpqEnw2CjJFjZc813npqa4AThE6iPZbnsslWryiBk7IUySYFyfgnivk3B/MfadE5ARcCRygW6gKunAu4haRU5mxTYXDxhYVkqUiyCQe0lW0qvrGwT7QxbKFRz3S11KI6FVMMPloFu61HOxb7dKqHNsDfK9Dw7VivTk2Is4ErgOfI5Tbmwhp9Q/TVuZrojI6rUrHUeyyJ67pSqNFqm6mg1wsTt0WhdHMFCooVFKVIRQlEQqKKKqiEKeChUEU3UQ7jKoiihUUA+ahUUwqIUFJUKgiGUZQKonghjJRwoVAO6hwp+qEIJ4qKIIPMaVnq6cuET2QqPgiLE5EpnuPNHwVLjNRogx45UlbxW/PKTE3t3/YK0vgANtJseirIgl7jAOTGISzzUXnAGB99lplcLgEeP35Kuq6OZ1yDE26R9U7cNLcHEb/YVNSzSegkgjx+koLX2puIECOmfuVnabWwD1wrajpmMH6D+VQ32mkHIPyRBmS4AXH4R1In9ErhzVrzBvfaI/QKVDykHHUz4/VMACwOwS6DboZ+iBK4inAAEt33x9FnY4ta12QBcRkBaa1wY6YWWneiZmADugR9q0ddvvurWnY5LcR0H7/qkrXIJuQbps3FgP1lUV0INUkCCdjtK6QaSGgyIgEeAH6lc7TXqwAAT18l1ph1sxPhP8IKqrrDoNpzCzF3O6MAbJ67pdygyTbKqcQwWzvdRSagw0NFughIwA5Nm90r3eseSDA+StY1rRJt0EZRBm/KLkZgdUR7DTBvuZxP7Kue0EoTyiIzlARaSTc2HZEN5yNxulaSRAyfitdChyN5qggnqpasjZp3Mo6cxADPaJ+/cslCm/UvgZN5hGnRfqK4ZTBIJ3H3sux/Tt01Dkb+J34jGVnXTHK1bwykaNESGC7gFlp1OaheDBgd/uVv11EjTv5RgbLkaapLS0+IVjPToUnS4Abd/vqpVq1aVSWS0jpZU6czV5hgXI6LdX5COYiSOpXTie2OvhKHG9fQPs6qrHRx5o966On9KdQLV6dOqBkxBXILAZi09BCR2nvIMnuut/nL+MTvqfHrtLx/Ran2Xk0XHZ4t710DcSLg4g5Xz40ntu1dHhfF62ieGOl9HdpOPBcev4/47c/1/wBepq1OWxVbHybYVFbUsq0w+m6WuEyEKTpEzC4e46LeIV/UaCtUBghliTuf3K8vo9TU0+oZWabgzldX0g1XLQp0Blx5ifBcRgE5hb5jn1XvaVVteiyq3DhIUqCA09D9/Nc70e1HrdD6s5YfmujV/D4fpC25nUCKgVBCKEKSoDlEIBTKAhM1KiCg81xsFvEa8WJDSD5LNoa0ywkGWw0QtPpF/wDECMF1IEd7lZuFiAA4e1sQl+LPqiu3+5zCSRvOJXbqM9ZpdA0CwZPuA/Vc+pQJrNm4JuulpSDowCINMkW6H9yuVd+blZtSKZEPqcoGQBPyXO1GiGppCtQkgHlIIgyP2K1ailUbPs4vMZV/CSarajHkQ2DEdZUjfU9OCNG8GXezGQVe0B9PlcIgZI++q63EdGDLm2Isb9JWOnSIYHETOxGVrXLGR1DleHtwDeBn7lOKZIC309OXNvgoGgQ6A3Cis7aMd+yzail6s8xsD+q67aBMQIVeo0JqCQ4yNoUVynEmlB3VLCRUhuBkRlbquke1txAGAs4oloMiJWkxXVrvAIaQAMwFQ17jaYHgnqNkxsLkhSgwEl0+yERYCGM5WQCcyVXUPK0MAsDLiew/dHmImMnBS8rqpMSQMlEO0EVGcsXge9en4bontqUC9jW0xLrj5+VukLHwLgp1DmV64IpghzQd4P7L1rWgOJAhakZtFrmR7LgRtBTJS1pMwAesJh2WmDsyuP6QUGOqaWsRD2VmAHxK7LBdeY9J9dUocU0tAwaLi15HQgoO+2whNMquk/nYCL91g4zxnT8MoxUJNV4hrW/NAopMZ6QPc0QX0QXR4rrAwF5zg/EDxDiDaj2Fjm6flcScwRddbT8UD6/qXUuUmzCTmFKN5uLrkaCk1nEdeGiAagPvAXT1dOpW0bxTPLUiQQei8TpvSOvp+MV3amkBQquHNyj8G36Kz2PajCK52r41odFSa+vXaA8czQMuXnOI+ltevNPRMa1p33Vweh0zGji+uIETyG3gt8wuHwjWu1Os1Fd7Q3nDIAPQH9QtvFuIHQaL1rKfPUc7kaJ3M/oFCLWsJ1lZzbHlFwqzUqnmDwAdiCjwl1WppfWV4NR2SAhrgW0y4CI7rm7z4rZUkmTHS6uDu8H5rm0ahDoN+62sdNz8UVc509lRUbzdlcYIslMCwyorOKQB5nX8Ur6rWnlAknZPWqRYELA97qNdlVzCWjJARXV07eYe1YnZWOoggtBvsVzf+s02uAYwkHflV41zqhtYjKDXprCQIIyrgFRpXcwLjaVoC6cuH9PrydT2uPnvqPkV6ZgXmG+1x/x1B+BXp2Cy05rBhQqDChQef9IzOooN6MM+ZC6vDhHDdL3pN+IXH9IjOuYOlIW8SV29GOXRacdKbfkEGkYUKgUKBSvMcK9ri1M/7nO+BXpnmAT0XmuBX4i09GkoPSE3RCByiFBFFFEE7KKFAoJKCJQCCHquFx0zXpCfyk++F3Dhef406da0dGfMlUd3hDeXhtAdWz71tVGhby6KgOjB8leVlZ8AhRFAooFAowgUAmUYQARmBJ2Qcnjus/p6HI0w52F5gO5sm5V/G9Ua3EHAXAwJWdhhtrrNdufRohskeCrc/lJOAE73TtELJqX8o5dzlWRergSaj5mAMFaabw0crd91ia6BbKtpuLTJyrYxK3sIFzclaabnPs2wCwMdPtOsB8UTqHuPJTPKBkrleXTyba72tHLMk79Vie1+QwgdZV1LkpjmNydzkpq92SB8Unpm+woOLmQ4XFxOyrryKsiJPQoabmLiD8dk9drnRIxmy1+s/jtcBqyxzTlpHxXfPVeb4BH95pyYhejbgScbLbnfqHsgiUCgBQR8VEQN0MolRFRDdQqIIgiUCgiih7oYQFBTdRURAqd0UAhAolDKCIfNHKBUEQ80UMoJ8UFDZREeZcIcZvHZUF01biAMq7UP5QTgHKw0nF1VxO46ffVZjpV1Yy1pAgCT8vqkcSKHITHN9/NTJqYAOI2+5QqQYvYdey2wt0929S0WjvCTUOElkwLzAzEfVW0zy0nECJP381nqGalgBOCe8fqiibgzIjcjt+6rp3qgbH7/AEVrsvIuCLXVDPZ1NMuO0BviT+hRDaqwkCRzZRaJDTgEzE/fRLUBdRY0GSSSZHX9ynAgMbMWv5ygqq/hdAsXfi930VFMTTccEnAHTw8Ez3E0wARBPP7j+yDLU4Fyb+Fj9UCES2SJJz5Jw0ENHNkZj76qt2HwcGbDw+qdosycnE9yVQdG2KhcNvh9yt7swLAD7+CzaBpc4kixNz4KzUPHMQ24dnuoKHOJcXkxOFQ98Nvv0VlR8eyBjPdUhpc7mOTjsio0EGQ2B1Tb323UDQDbI3lC5xcDZNQ0xEDwHVKL3cCe6voaY1OV1Q+racOIgGO5WwaEimQW8wO0m8eHa6mtTljpVKbXAkFxOYC6DKJ1LgGmGjYiJV2lpsYeUBjSD+EH8QPvW7+o0zPZ5wXDIGfcs1uH0Wnp0RLW3OT1Wfi/rqZ/sslxbZwPj1WinqADzCjXIGP7f1WyoKOroB9IyaexEEe9ZV4rUaiv+E1nk/m9q33ZUUqFR5hogm0nuu/xHhzW1xWAkP27hHh1Bor/ANxjHNNjIsPrbyXWfHOz25lDS6gVWMFEue4xNO8/echb9dpdTQu6nTAHskl4v7u69Jp9JQpgCmyGDYmcrg8Vf64tpioHNDnOBGwJsPd8Frj/AOmep6cwvePxNmOjh+sIHUBpg0qhjo2flKvbSptuRPco802DYHUBehxUjVMGaVYAbliU19M/LuQ7c7SPmtQg7JpkRt4ZRR0FUgerJluWkG3wXYoGGiTE91xGsY13MxoaTu0RPuW2hqQdRTNR/IxtiAOq8/8AT+d+x247/KGvca9N1N4cCXSxp2hcl1J7DcSOsL0Gv0zagZqKDw+NwVo0Gjp1aBNRkk5kLjLY3ZtJ6NsNNryZh9xfouzUux3gsej0P9LW5qdQ+rP5SMLa67T3XSOdMLgFEJKZmmPBNlEMFMKBFBFAoiggRCCgyg836UNjX0HdaZHxXO0rw2o0NcbHE5XW9K2+1pnAf5j5LhUnua4OECDkhB3Xz6ycxiN1t4fTJaZEA7LBoT/UkNAiLYyu/paIYyAFzdpfTE6hR08w10H8s2WLTMfp9S8U70ao3F2xP8LrahklVO0xdTlrjJ7KY15KqunLmkm8jdcoEmoWgQRsV6PkimAc7rLV0jHVPWBsO3IVRTTogNEiCgaTQVoIgQNlU9smyiqXPZTsYAQ9c0iGlJXpc4vMLBU0wBvJHjhQaqjyc36SudqAZMuAHdPqqLTpSaIPP1aVzaWneHw4uJAyTnHVaGhmj9cbVAB0Byrn6P1YDG3J6YCbTUQ5oj2SNwujptM+pUZSaZLrcxGI/ZQcYaR4dcEk/haB1Xo+GcBZTo03ahoJNy0jErpafh+m0zg9rS6oMOJWrOVuRy66/wARrWsbytAAFgAMJp6JVMLTBoRbbNkswuVxniT9JQIpmHuweilq41cQ4zptAwgv56n+IK8hxDXP4jXNWu1pI/CIwsdWoa7y4mScklK0meUZOJKmtY72m4+aGkLHUyaob7N7OXmNTVrazUmpXcXVHulxO0be5dikyi4ere+XgSSs+opAe00Q9u3VOei8un6M0nerq13ZP9sHrgldYaJ+pqhwlpmxB+K5fDjq9Hw+oK9L1VFvtNcTe8bL0emNQaZsO5qj7B0YCl+p+NQqcummo4FwEExEr57r2t0/HdRTFg48w7yJ+Zhes1pedS3SseQG5JOZ/lef45pmDi7ahMsFISYyQSryljk1NI/U1g8khgAa0dYmw879Ff8A0jNJQ5Gw6tUMEgYnZWte5zS8Q0GzQNgP3SafVBuq9syYIBOx/hb2stml1LeH6llMu9kgAnpCs4hrqmqq06TQYJlrY6zHzXMfp62t1dNtNheS7HUj79y9pw3g4oOGo1Qa6vkBosxZ6b5xq01L1GlpsOQ2/isup9ppad9lvquiZXO1DoMnCw6z45Lwab4xfC00K4m94VeqHMeYZCzh0ZcCRudkHVFSVW+pGDJKws1U4BJHU5WgOAbLttlFEwDzPMnYKqvqwRysE91mqGtVJDAGk4Lj9FTya2mbupAdeT91FgtLnuMtMjMha9G91Jp9YbOO5wslOtqmugmnfcXWhtJ5rg1Hl5G3T3K4dena0ggGLgLQFTpaXq6I6m6uC6z489u15LTe1xwHrWf8JXqGYXl+H+1xlh//AFjz816hmCqycKHCgUKDzXpD/wDER2pD5legpDlpUx0aB7l530gM8Qf2YB816UCAB0QOFCoFCgq1B5aFQ9GE+4Fee4AJ4hOwpH4kLu8Qdy6HUHpSd8iuL6PNnV1XdKce8hPwd8ZR3Q3R2UEUhRQoIgUUCgiCJQCAFea4uZ4g8DZoA9y9Id15vWD1nFXg3l4b8lR6yi3losHQJyo0Q0KFZaiQgcI4Q3QAoIwjHVAoVGtrCjpnuNiGlaXENEkwvOcf14qA0KZmfxFSrzNrzFV5fWc4ySf1TMfFzcBI4+0emyRzoAA2zCro0c/NvYLFXfz1zBkBaacNEutKyuoltQhokTurE6XMZDbmPJNzBtztsUnq38shrgPBKRe9z0T0iw1S62OwKtpv5R93WflvaAtFDTuqEcrSZ3hS4sX0i6o+AJJ6bLot0sU4yTm6bSaUUxiTuVuawC0LnfrTBR0PK6SIKetTFGk6o4wG5kLoDGFbp6TKrj6xgcBgEJJtS30zcGoPDDXe2A+A0RkLuCxvgJWUeUgnIwIwrPLzXRy+0CZQNlOqhVAUUKGcKCFCUUCgiiimEEygoogiCKmEAKkqYUygiBRQQRBFBUQoYUGboqAROMod0UD1QRBGfsIIPIuqCrTEwZsD0j9wk09H2nOH4GtgdsJNFo6+qDWspucSBDQesn9YyuvX4ZU4foObUuAe6A1g2v8AQKNuU4wajgIA2G6FQcpp813RcR99UHRy8hsCb+ad8EscY3IM3M9Y8IWmDugN5dxm/Wf0CqJJIcIHtRCam7mcHA8wc2Y8P5Si9MtAmD16x+iKfkBaTkEFsH77LI6TUqFsy1hEz2AWsGdPPR3y/dZiOSlUJMG+D2+qIZ8BjS10QYB8JUJh5aZMQQkI5aFMARB2HSFOYesuQCIbfoRO3igoc7+4ATMNIIA7/VGmfZtvNhvn6AKku9oOzNsYv+yLTADRvi3U/UKhniCRYADfufoE0lrmgCIGJwq3N5vWEYmDO0fwtFFnrKgIAPecfcINNECjpQTYj4yslR1yQZJx2lX6msAeUYG3VZGjndiY7qKgkiSJ7ItY5xhoLicQFbSpte72nQBkBdfTUmMbDRAPxWLcanOudT4a9/8AqEjtGPeuhp9GykBytv1IWxjAr20vBYtrpJIzU9I0O5mTTJyWGJ8Rv7iubxJ76NU0KZaATcMZFx/O0BeiYyOywP0bKvGQ5gAbSh9QE5JmPi0LXNxLNU6bhU02u1JdVeL8rzIb711aVBtJvstAHQDCuDQEuody0nEWgbJoofqGMkCCRtKr0TqrtXVe1oIe0AgkwI/Zc+o95JptaHAu5gYvddnh7RTpgb7xuofqhmkqv1j21muLKcZMh0/fvR0emmq4xIldZ16ZIEkC3dU6KnDeY2AwSt8J0r4jVp6Ph9RxMFw5WwckrybqnM4uO+y3ca1/9bquWmf7TLA/5d1z7DF/Jen+fOe3n661LutgBMB0+KBtjdCenwXRhYBOPepE+CUHy8CjzRk/FQNMb36I5SyDfKkoqxlR7DLCQe266Wl4tUpN5ajGuHUWK5QM3CabW+azeZfqzqx6jS8Q0+p9kP5Xn8rrStcWuvHNddb9LxKvQ9kO52jZ94XO/wA/8a8noKf+mB0/RPhYNJxKhUby1D6t3c2v99l0BcSDIOCDlYssB2RCARCioFFFMICphAlOyjUqCQIHUlBx/SH/AE9Oc+2W+8H6LmUaT6xFOmxz3HAAletq8Mo6gMGol4aeYN2WqlQpUG8tGm1g6NEKaOPwvhlXSAvrwHu/KCug0cphWvdzOPZJ4LFvt1nxnqNl10zcWFlKmVGGREoouvlVPFlc42VL3bBFUkg2KRzQFHGCkc6VAroNiFmq0gbjG4VzjGCkJnKisNXTyYA8lUNIRciB0XSiNkDBscI0zUaPLE2A2C6XC6fNrWwY5Wk+Kz8siALdVs4R/wC/X/wP6Kz6z18dJ7Xt/ELdUvMtqrqUWvFhB6hb8nBn5lOZVuDmO5XWKIWg7nQ0k7Lx3pBqvXajlFw1etqGaTo6LwGse6rrag/3LPTXKmkxxa4gx4rdwzTeu1Ac64bdUijUY0lzC0G7V0ODFoqGYBcIg9ljq+m5GLXaKtT1L62mZ7Iu6DEJaFV1Ue17Pdd5ukNas8VBFM91jpO02oc8UWf26VSCfDPyhJfRjpaZn9ToaNCs/mAgVOwF/kF6IMZSpyIa0NjwXneHF1TUPkUzzmcwfvZd3UOZUo8tR4YMmSrGeucYm06dWoXl0g4M5XmOP1efiBpsjlYAwAd/3MLu6jW6bSsaTVBaWy2Lk+5eXr1m1dQ+q0EkuLhO0yt8xihUPL7IsAI8VSQxjpbd+5nCSvXDZa0y85d0VFMlrSSZlbZd/wBHNfS03FWitADxyNd/iSva1HWtdfKXui4MHYzhe19G+Lf1+j9TUdNakIPcdVjufrfHuutVdeFjq+1YhaqjZMrNVEGRlc47MNccp5Tcd1zarxTcQQupXg2Oe65uoZzNIBnwKoqp6hoNhC0CtzCAZ7TlcmpzUnwfmno6gtdIdAH4id0xHXbzkwRbdUauu+iI5SQUWamaYIkA/FV16/rGuBOLDvKyqzh7jUHrHGD0IwutoaHOed2JnC4+mc1pDQZJyAV6LSNikNifgtcsd1om0dFBZSIQJhpJXVxeU4Ux44nRc5pAfzOBIzYr1DBZeY4M51TiFJrnEhjHQJxP7lenaLZQOgUUCg8txkF/FK0NJALGkx1AXqN4Xmte954zVpgnkdVZ7PWAF6aLoCFCoFCgx8Utw3UTaaZHvXM9HhFTUyIIa2xHWV0ONGOGV5sCAPeQsfAqj61TV1qhlzuQSB0lPwdfdEIBEKCKbKKIIcKKIFBCgiUCgVxhecb/AHOLjea/yK9G/C4OgeKnEqDOQAiq9/N1n+EHqo9m6EymiyVRqJKG6KgQQXUc5rG8zjEJalQU2zlcjW6skEk27qW4vPOl4pxQtBbT336LzlRxMuJknqr69Q1KkkyTus1W9hkrG69E5yMdT2Rm6qJl0m87FaNQ2BbKzbgdF0jnWptN3quYiW9RsrKenDqogSD8VNPr6bG+qc1weLCBYrp8PohwDj8sLI2aPSMbTEtElNV0NBx9um0nuFpp2FsIvp87bGCpq45p4fo2mQy/gna2hTEQQOwVWto6ql7VJ/MBkRhUUtVqSeX1cnqQmDp06tF34HA+asyFhayo6oC5oE5gK7Veto6eKQl5t4KC9zwDAkk4EZW7Q0nNcOcQXGQOmVg4Rp64f62s5rgbEEXBXdpt5ZJFzutyOfV/BNjdITJgJ3XSHsqyGFFDm6BVEKChUUEPZCeqKBQRSVFIQDdRRQIIUD8USogCnip4KeKAR0URQKCIRCJQ8EEKCKGEEQNlJUygAUyjKCI3cM4XR4fRDWQ5+7iMlcH0o1DX1SxtwMg7L02s1DdPp3VCYjpuei8RxN01OZx5nG5k73/jwSemo5hn1lNgJE3I9/0lLrqnswMjJhW02F9UuOTbGVn1Dmglpgmfl/JQaKQDG8gN2MuPAKUrW+ZxKXTEuc9zrlzTJG0Aj9E1IyQTuBPb7CoYtjSERJLjaMys9ZvMSCIkfX9QtZbNNrOubdfuFQ326ZJMRYx5fVBS72mBovm/34+9LWDWik43L3Qe2f2Csp3m0y4wI6/wk1bebTB0zyn5/ugwvBa4t3Dvv5p2xzNcbAnH34ptW322VBAFRs2CqBIa8bsvbJ+wqguqEBwaAA517+K1UHFlMuJicAD76e5YmiXx1NpGYWivUDKQAIJCBKtWDYwTt0+4QDy1hcTcY+/BUk80TfdW8stAODi6gv0ToqxnmwYXd04jNh06Lz+nsBAhzSvQ6NwfSa5okEYXPp15bqbZuLq5rQBbKqpti4t2Vze4t1WWjt77qigI1mqcfzckeQP6rRtZVuBDuYdII6x/KC4ui4PmqKlQOfykwOk5U5XuEAET2+/kq6mkNRvKXOHcHKBKdBgHO4zHRW0tRSDobUa4ixAOPcqhoXD/AFHF4HVWUOH0Xe2Ww8YIKK6NOqIBByuNxrjLHN/pdI+QbVHj5Bc3W8WedS6hQqctEHla4fmj9/CyyVGQ4HE3mV2/lPfty/p169AHRgxPRM2TefMpN4Ig7qzAthet5kJJMHdGYSgkqb7QEDTuVC7y80pPVA3woGLo3UmOyQ9EZhQWB3ewRDrxmVV4WTNPVFWzCLXRZVOdt0Rad0GhryOy26TiNXTGGut/icLmh02Bwieom6ZFeu0Wvpaoco9ip/iStcQvGaesWuAJiN16LhnEhWApV3RUH4XT+JcuuM+NSuioTCo1Gu0umPLWrsY7PKTcrZw8M1FMV4JafwyI81zVKOndUPM4EN6dVuAAAAsEC6Epes2rh0j3crbZSmpAkmAEjjKzas5CYSygXQUCYEjIwsuqqq7plV06kG6lVyzOdBkGFRtc61lnqO3CWnV5mwchLUPRArjKQ3RmcKIK3CbFKDFtk7rdlW/uooOdFgqNO41ajibBphXESJF+ixahrWEv5nMOTymPko3HSZAxgrRofZ11I7THwXB0upcaL6oe9/K4NbTiSepk9vjZdnh3PUqMrFpaxpmCIlVOp6ejUlVtqB7Q5twU2Vp5sR7G1G8rhKwiWnlORY+S3grFqBGodG9/v3LUA/KZXknabTnidbmqBoDpknr+69JrtWzR6YvcZJ/CCcryOoa+s5tZwDSXFzjJM+Q9ytmrzcdTiLGHSmIAAsZXGpvdRfTLDcm11C9xLmUw7kOG8rhPe6lJvNqKTSYLXXB7rnecdJ1r0VbUGnpS82JZjxXJ4JSLKbg6we50HrC213+sFQHH4RHZYxVZp9HSaTNRrnnlG0n9k5mzE3LrraRlOnUNWu5rKbbyTGFi4rxsVyaembDMF7hcrl19TUrmajvZGxNgsdSs0GG3PVdeecY671Y+pu4wT8VQ+sTZth0nKV7uY3v3VZOey25lmXmbeKYu2FwVUDBk+9EXQNMiCr+Ha2pw/WMrsuB+Js/iB2WfxQIm2OhT7CXK+mafUU9Tp2VqZDmvEiO6SpfuvGcA4wdBX9TXcf6d/wD+BXsw4PaC1wIOCD1XG849PPUsYa7JBIysNSxvZdWqxYKzL2UVzdVpGVjzYI6Fcx7H0qhDgLWC7pbPYqHTUq0NeyT1RHFFcktBP4f1/e6VtUuDiLy7C9EeDaarSIIIP+Q3+/JeXe80qz2N/K4tEjokmp1cbxXGnpGbvcIAC0cO45qNJDHONWkPyuNx4fZC4/MSZJknupzRfddeecceute80XFdJrAAypyVD+R9j9+a11DFNx6Ar52ysWm2y7Og45Up0zRrO9ZTIgEm7ZTEHgAnXjtTP6L07RZeZ4A2OIOBsRSPzC9MzCUOMKZUU3QeW1HtekBjeu34EL04/EvMD2uPjvqPkV6cfiQMFCiECg5vHTHDH93N+YWf0ebGmru6vj3AK70gMcPjq8fBV+j9tDUPWofkE/D9dQZR2QCKgiimVEEKihQKCFTZQ4QKCuramT0XC4G3m4nSJvAJPuXa1Z5dNUd0YfkVyvR5s8QJIxTPzCD0+yG6JwgFGoikQJOAjlZ9dUFLTOLjA8UPtYtbqmmXOMUx8VwdVXdVfzGwOyOs1fr32sNgsz3wO+65W69PPOEe69rd1W1vNLjkKPkC+6I9ltjKqs9cTY7rKfxAATOVpquBmdsLKXTUABwukcugInUQLXXq+Hsii09QvKC1cHEL1eheDQbGCFOkjWLK1lS11S49PcgHQfqsNRe4hwgG6rDGNvA9ygdN91VWLgAQCQD7QCC9o5vwjCWq3Yi6DNc2Q1tJwHWFZTd67UtZGbntCpfTfoaPLTa0/wDJaiZJUoN5afMclSbTsVtxAlIcpilKAGyB7IlA2QAqZUKmEEUU8UCghUKKHwQQoIlRADlTsjuh5IIhhQooAhCMIFBCgUfFAIIphRA5QQoGyJKGdkEPZA90UOiBdVqDWqF5EU2GGXyfswvM62tzVOYgOJOV3OIVBQ56bSIptiY/MZ3+7rzldxJBABjbxsP1VUrXFtOSbkTPS31ssb3AVGAyTPMe0g/xstNRwDw3JPtGRn7AWN/tGoXC5zHb7hBs0j5oS60C3nH6lWUrvBm3Ses/RVU3A0qgbYB7W2HQiflCuYYbJtLref7iEFwF5dkER3z9VlpAl1dpmBGB0j6LS8gEwb7eU/oFRT9mvVbFj7V+/wDCKqEgVDEQDB8P2Ter9ZRgjrjbKAbLnAmARiekfVW0xGmO09e37ojHUp82kDcljr2WakAXlp3tcroNbao0WBHylYXS1xcBBYcRkFQUxyGCJ5fv5BIXl7iTnYla6rGktcLgiPvzCyFnLUgiCTBj4fNVDNH4dvZz5lXERTa4RYwZSFvtX6dfvdWmXMIPScYP2EIUENfAsD2XY4Y+CWHAuPP91xfxEECfLr/C6uhcW1mgYNr/AH2WOnTl3mGQCDIV7TKzsEXGFa0zYbLDS8DoiR5qtrjEEpiYFyophYWwjzDcrnazXPpAijSdVIyZsFzXa3X1vwsYwdOZVqc671TUU6Y9pwHZVu1dBune9tQxF5EQvPubrXmS5gJ81n4pUfSo0aH+Ql7p/FnbwSReufHnWFhDiWtwDI+/it7Tz0J3F/d+y5tL2agB9wXSoGGuabHuusuV5/sK2+PmndbGUA3lcRkA5BRcYXrnx5/0LjOUebY2CTmk9PBMCDjKqIT5ISpjNioSooDM9UcXQ3uoLqAp2eCTIsnBsqFcfj3RaYylda4MQhKirC6MmPEqxjuZsb7KgmRCNN8OiUFoMGQYIWkVP7c79VkdZ3Y907qnK0AnOyDpej+k9fx8PqU/WU3N5ySMO7r3LnBogfBeI4LrDpNWCDAd1K9lTDazOcyZXDuZW4V9UE2KQVC4wLk4Vx0rDguHgiykykLXJ3K5N6DW8rZdcqovmQbEK187XWaq9wHUA+5YrcE3wlLomVC6WyFSTNkaLUM4WeoYEkwO6ucVS+4g3BQZ3OLHcwOFe17arZBuNlTUbIVEupulpghBsNkZhV0q7aog2duDunP4dvJAr3gDCy1ajyP7bQT1JTvkHKqL4zZRWN+o1rSYdRHYtP1VAqa7UPYK1BxoPeGF7BmTH3steoqsPs2J2suoHeo0GnaQGFvIHAjGJ+KrpFtLSUdNSZSY0AN67qjXa9tDloMMPdgAYWio/wBdVYynJcfwicLLxLQcnE6LmwQWTMXJH7JWdm5XR4c+rTHtmWnqV0RXaNiPJcqg00hMwFZSrVqxltKKZwXGJ+/BPbF5ldRlVrzAyFm1H+oDv/CDZDg4mCOiNUc55hkbdVqVi858eY9JK7X6qnSkAMbck4JXCZzNBFB1QB/4hy59y6nGqrxxCuAWObb2SOgC5zatKtWhzGUo/wASZt99F1ZKx7qtSa5e9jdibiVZWfNQerBBYbBoFsZITO1nqW89QAg/hDh+L78FgfrHahxJaGg4awQmam469TXF1OGtDSckGVjc4CXONuvVZhVLRBeXDeVKh5iJuBiSrOZGbdR7y+5BDRcBVkQZB8kxPlCQvv27KojjHc/JVHBvfrKjnzjZITP0QQdx70cJR1RJQMLQRfxUOLIAyjgX2QDNjld3gnHf6OmNNqg40x+F4yz9lwz9lAdjI+SlmrLj6IyvR1NPmo1GPBwWmfksuopRgSvDNcWnma8tcMFpgj3K0cR11N0s1Vcn/c8u+ax4On/I9Wabuhgq/T0XFwkQvMUvSTWMAFSnRqRmQQStZ9LHinFPRtD9i6p+ynjV849PrdRQ0OjfWrODQ0WE3cei8CX+trF5EFxLo6Sm1vEdTxKqKmoIMfha3DfD7lVssJ+C3zzjHXWrTYW2whMZwoDBg/NBaYCVGuLTb4oG3cjuoXSJAuMoO1wLWto65oqWDxycx2mP1C9g0QF83puh1t8L2/AdadZouV96lKGkk5G3yhSq6aimFFB5XSHm48D1rvPuJXqG5Xl+F+1xphN5e8/NeoGSlDDChUGFIQcf0jMaSkBvUv5Ap+A24bPV5/RU+kh/s0G9XE+4LTwYRwyn3JPxKfh+twwjsgEVBCiohsghQKJQKCIFEoFFZOJu5dDWj/E/FY/RoTq6zowwD3krTxcxoKneB8Unow29d25LR81fxP13XJY6J3CClwstIBdcr0hqubpQwCzjldhlNzsCB3V3qGG7gHEbkKWEuXXz7+mq8vO9pY0ZJGVVUHMeVg8SQvZ6vQ+uqP5gGMzbdeP19ejptS8UK7KoFvZMwseLvO5WaqeURMx0QLopXOcqp9cVKfM0zGwSudNOAZncLWGqar5noOyoab396d3e6jGGO60xUe2HNcPgu9wutFPkdYjC5Dmgtt+U7ro6N0ARYhS1ZHamQgBJk3IVdJ4e2QZVrbG6yKa+p9TUDSxxB/MBYKN1+mFnPgnYj6q2rT52wBKyark01A1a4BgwBFyVG5n6vr6unRp8zRLnj2QtPCfbqB7jLi3JXnTqBWd6wANeNh0Xc4JVBqOaXSRtOZ/eysY6+PTEQwAKs2EJy7maHDCVy24lSlMbpUUChuiVCgXsVNlCp2QRRRRBECigghUlRQoIgiUPKUEQRUQBDPkiVAgBQwicoIJupHVTwQyghQNsI/ND4IAeyihUxjCI4PEarn1nkuBvczkmP0ELl13BheRtDZG8rXWq89QvJP8Am4+En9lyq75sDJ5pkjr9hGjU6ge5rgDJxJzH8AJKgDSxkSSevUi3vT6VpFX/ABDGgunaRj3qvS/91q/WkH1bXAtJsqjXpz/ZqON5Mtgbif1+KcXa1oiRmD1/dLPLRhogG4HhP8oMPLUkmQSAO8x+qKuyTJvN580p9lriLFw6Y+5QeYdAwYxt9wlmRBxaD99gilI5nl4E2gDpJ/ZXB35SLB8ffvSAgt5yYYDDfFNABjB3PjP1UFTGS8zkiM9VlcJdzHrBjy/QrawyHEYBi58VjAJpucN8ecfRAgHNQYCZgkOP34qoiWgkX/NfcfcLWAP6dzdg6R5z+gWZxB5ptMnP30QLTvTIORgz97WVzWTSm92kYzn9SqqDeY3yRC20gBQDzcATBCUjLpWcxmJgWBGIn6roadsV2Dv9/NZdI0ikHDJERHT9yAtTHAVCReLSOyzWo7THgtF1ax4zOVz6VW1lex42WG25rgFC7mthUsdO6vaJyoiCm0C4ysWp0rCSWDlPUDK6IbKYUgc3Rr24jdPWaHPdyBrAXOJOAP2Xndbqv6zUl4ENa3laCdhP6mV7jXsbT4TrOpoPHjIP6leApj+5BEzm3Vb5Z76t9GxDgZn4/ZXSoGYIvK57McpsBcBbdK6RyixWqxGh/sNndZHVOZ1seCv1ZIptIsDud/vKz02gXxGy9PHWxw6mVaDsPNTFzZK0ycyo511tk2coTeCgMW96mDEz4ID23+aIMbyl+KgMKA57z0VgMiyQRN0wNrWQIc2UFlHXxdL4380U0xjB2SO9kzgpiZzfog4S2JQXc3NTB3CFd0NZ1VNF8eyVa8GoWNaJJMAAZlB0eG6eprdTTo0z7TsmcDqvfaWh/TUBT5i8jcrmej/Bxw6gKlUTqHj2v9o6LtFcO+tbkVuqcuWuHcKCox4sQUSYVL6bah5hIcNwuVakR7YMgwVW6CIe2Z3CnrXsPLUHMOoCY8rhLSo2zOovDSaZDgMDdZi4gwREbQt5tmxS1GsqCKjQ7v0TFlYC6RBKrcY7ytFXRTejUg9H/UfRZKtDU080nEbFgn5KLpXGeyod3UdWgkOsRkH91jr6nlNjA8VFad5FiMLp0tLWq6UVmw4n8u5XA01d9eqGUhznsbDxXsuHgU9MGAzy/fzSROrnxwansuIc0gjIIx71S8NORK9XUo0qwioxrx3Cz/8AStHM+p//ACKuJO/9ed4do3V9aKpaTTpe0TGTsFfqgPV8pMzkzlekZTZTYGU2hrRsBhcPi+m9XVJaIa+/1TF572m4FUpNpPpAj1jTONv5Tub63UOrOwfZb2A/dcSn6ylq6PqyWkvAt3In4LrVdTymBgYAU/G/H3pNa8udSoNMGo68bAXPwELU6o5gAGBbwXN0hOo4lUqu/CxvI3vMEq3impdRoEUxNRx5Wg9T+10F54jNX1VNhqP6NC26cVY5qoAJ/KDhYOGCnpNI0ZcbuccuK0VNexgtnohf8LxPhmn11Jx5RTr/AJajRg914QVW6ZtZ1c81VruUN5dx/C93T1L6pJAscWXzzXE6viNdwuw1HR4SV04uuXcxSXVtXXL3GSd1pDGUmhouTkpmtbRpwFW904XVxKTJAGAgKpDje3RSYzJhVizr3nsgtcdxgqtzpCUPiWlAmDlBCdokqDBnKU9/goLzKAgo4F7FK0yM3RPTogcd1Jt1Sg2k4Rnpv0QGeikzn+EMZQ74PjlASOnySXHgmPuQnzQJM7TPREWuG+8o56hEWQM0HcwOisFm5hIL4Cbx3QPMI+OUotcItsb5QR4lsBUh/K7lNwcwrwOl1VqGSOYWI6IGa6G5u0wvSeiVUjW1qYw6nMeBC8vTfzAzkjp0Xd9EnxxVozzUyPclHtCEDbyTFI8w1x6BZaeZ4LfizD0Dj8CvTjK8xwATxEHYUyV6duUQyBUCmyDhekrr6dv/ACPyW7hVuGUO7Z95K5vpIZ1FAdGH4ldTh1uHacf/AKsW8UP1pCKATKCIFFRAFCoigXxQ3TFDdFc3jbo0YHV4HzVvow2NNWd1qQPcFRx21CmBu+fcCtvo+WUuGesqODWl7jJPSyfifrquFrmAMlWU6IF3XKxOpnXuZ/fFOgLho/E/9vJJxrjLOHs9XS5X13CQP8e5UVs1mu02iaDqKoZOBuV57W+lNbn5dJSa1v8AlUFz5LiV9RW1NU1azy97tyVW8jlVxFmu4nr9WCK+pcWkXa2w+C4Nce0SMLqPIIgZ8Fhr04yIHZaisjHOY6WmRuCtFKuCYIgHMqosOcA4KBEWiOqWLz1Y1OoyZFxsU1OlAjKooVTTMh0dVc7Uk2YM5KxddZYcsc/UhjBJcvQUdHRbpnFzbht3YwqtBpzT0FGq5rQ97hcCZBKu1D3DQ6iRJ5ixoHuUxm9PN6fWVxqnuo1CHbNODH34ru6biHrKbXPpOBP+PUePdZaPA2upy4ubUN+cG4K0aXTarT6j1ddjSHA8lcCxj/IeAVyVnVtfi1PTtl1Cs4noAJ964Ot11XXV+epDQ38LAcBX8Uq062uc6gZYABmRI6eaztAd+IRG6eKzpt0NKjqNOWGRWaZaZ/EPu62aNlTSV2EgPpv3J+HvWfh1CqaodRpMqlty07hdulQGoBa1r9O8mYcLSst2x1dHXFRoBJEbHZaSsmnpRDKjAx43bh3da4ixMrX45FNkD2ROUpQT7KBsocKboIgUVEAhTdRQIIp4qKIB4IqKQgBQymhDZAMKR0RiECgBUUUzbCAFQooRKATGyB7I+KGEEjdAo57ISgCimVPJEeRe6KZAybkRlYWteXSbvmQOv3lbHy6S2YNgBv8AYHZLU5NK1wbBquzvHZG1NUAM9SBJcSXEDrP34KU2tpBjWiADaBjCqZLtbzuPMBJgflmfr3Vj3XveBgLTJq1aDTgTDiCen2ClaS1xpgXF8zcfxCFa9HmiSHfMD9Aqw8BwcTBI9rv9zKg1PdIBB3F1W1/4ibE/DP1SlxJINiMz5KtrjzFovPbMorVblpAugg8xPv8A0lMakMsIJEmTiY+iz6h3IyBEj2R+qbmBMk3GAO38qKtIApwDAaCZ++5VTgAWtDYDWyfEpmOL5Jv0+/ioXXtkmT2iY+Uoqup7NMA5JufCPoqDeQYJBM26fynqv5qjQR7IE3Hj+hVIceWeub9f2RD0hzVBAhrbz3v9Vp1RNLShpEzY36qjSN5qomQD9/IptdVD6gmw2jeZ+qBm1ORjGkzDZ8fuyvpNlsj4rnc0uINwQI+/JdjSM5qc4n9FmtRU/Us05ArPDJwTvC009Q14ljg4HcH6Li8ddOoYwYa28bEyuY1zmO5mEtPUFXx1L3le1pV4yTZbKeoB3XhWa/VUj7NdxHcz81c3i2saf9QGOrR+ingece8bWBvKtFYDdeEbxzWC3MwTvyqupxTWagclSu4NOzbSp4VfOPQekXFmVNOdJQfzFxBqOBxBx715wAtqAi05SU3wZNxh0D76rQWSwltwOhwt5jG6LjFQOFgcrRQ9mpfbKoaOemYABHfH3hW03XEWjr99VK1G145qcATOPv4LK4xYeyR0HgtVOMA2OLZWfVNh3OMO+C3/AC694x/SetK2wsQUoM9vNQWbIt5pOa9/cvS4rPBTmi8pZjCmfooG+4RF0s9VGnqEDz2TTbsVXzdLphhAJk/NTuAlJg2soXT2KKJKBMtugTsDdRpkR1UUAJday9p6K8EDGM1+pbLzek07d1g9GvR1+oqN1WtpxQAlrXfnXuBYQLALl31+RZBQKKRzoXJqFeTMwCqi6TYQeqsLryECRuFmtwJ5rOEqs0ADzUzBTEA2BUHsi9gopC4t9lwjxQcWxcEK3mByJQIabxCoptlpBCrf1BhXvY12Rfr/AAqXMIMh0+IlEUOc82JJ81WWtOWMJ68oVzmuGQCq3Qe3gVVVNEvAAgDoF1NNYFc+m2X2HnC6FMcjbmZyoNAdCZxtIVIM4VjHbHCJYdpkWWXiNH1ulMCS32gPBXOlh5hcKwGRa8oz89vJv5WVWVDcNMkgYH8J9U5pdNrbrp8S0Ab/AH6IgZe0D4rlVWiIMHyR3561boHNpaJjoh75c6epJWZ7v6jXybikIA7n9kz3crWBl2HI6SsZbUp6h9WmbuN5GRb9FGnS1uqbp6Nrk7dVztMKmoqlzqjhObD9ZV7tO+uOZ2RhXaeiGiDYhQa9PzMcAKrnTkGP2XiX0v6etVZkhzhMdCV7Vh5TJv0vheO4m8HiOp5cetfjxK6fzcf6MzyTgqsuhFzjF91UXTjC6uIl0m0FKT7WRdAuvPRK4z3VBcYdJ8lC6bpHmCD+iAPW8qByeuT8UGmQT0CVxS/lvugtZftCgMuk4QnlZbKNOwvndA9h/CkznKHnjujPa6Am4vjohEIfqpgoJKkozPdDxCCZRA6CPFCJxv1Rzn5oGB6pgeuEnb5BNMZQN2/TCk33UyVJg237oGF05bItecqvBkb90eYtuLxlBlINOoQdjI+/Nd30SvximBhrHrkVw1zfWN2sQu/6HUweIVHnLadveEP17AlV6g8tCoejT8irCqNaeXRVz0pu+Sy04Ho6J1xPSkfiQvStXnfRwf8AdVT0Z8yF6FuEQ6BRQKivN+kbp11MdKfzJXa0o5dJQbGKY+S4XpCZ4ge1MfqvQsEUmNGzQqn6cBQKDCKgiiinignVRQqIAUBlEoBFcfj7r0GjfmPuhc3Ua6NLR0LRIbLnickmfkVv4+8NrUybhrCffH0XAoy5zqrvjuT9yqjR6x1M8weWz0P0Smq5zuao4uJ/MTKqdcQcneUuLQYPZUaHYgTbchUufdVtqcruUyZRcZuDI+SCF0O6gpK4lpIFjkIuMXF1bSoVtS0mjRfUjPK2Y9yDCGyO4VZZGMdF1dNwXiFenzU9M8D/AHez81pZ6LcRqfiFNn/J/wBE2GPP8s5HxU5SMfNekb6I6uJdXoDzKb/2R1Gf6qn/APaU2GVV6Pah2pov0NQyWDnpOP5YI/UyunSoudVe1wAaH8wb3/m6ThfAanDdWa9Ssx45C2Gg2mFrpaIavS1m1Kj2B7rlhg/cWWarFreN6XSA06AFeqMwfZb5rzmq1NbXVfWal/MRYNAs3wC7p9FXg+zqmkd2Kup6Mapo/t1aLgNiSJVHCDYNvgpfounU4JxClc6cvA3Y4FYatB9I8tVj2H/Fwj5qo28H1R02tp1CbAwfAr3bKTKlMPgEncL5xSPK5fQuFuJ0TJ3aLeQWaq17GmBEEYPRLcWJmN078pD2UUClKY9kpQQoFEoHsgiindSAgikKIgIJCV1s7Iveym3meQAOpWCvxSg32W3QbmGW802KR1ek0S5wA77rg6vi7203sF5/xC5n/UXOs54A7lRceuGt00wKonwVrKjKgljgR2K8a573N5qZJm8A4U0+rrNM06rmvGb/AF+pTTxezIhA2XL4ZxcVoo6kgVMNPVdaJEi6qEQPgmISlAIURQz4oBjKByj5Id0EzdDdFDGUAPZRRTeyDyj3CkQTJeLX/ZZHaY1HEVjyA4DTc/fj2hStqY/02FxOOQTPmPqqP7z71Her/wBrBM/cKyFrS9zKVOwa3lsZFr+P3us5eyqx5YbtEZxj9Ep07AeZtydnFVWDj6uWkfljER9FUWA81AtGT7V9oH0CpMhjSSQDvOCP5WimQXGQCRsd1ncJDmETF7DEfsZQWCpIk9LiMfcq3TmazZMQQZ69lmpv9sECQTEdZ/YK9sudJMgCAQfD+VFiqo4mm0EyQSSfvunfU5ahcRMm3dVOkiN+X6pHOIAmSRmfd+iK26d8UyTtf3Ja1SA6R2icpaZmmYJg7Hv9ws9V3MSCZn9/rHggFRxDjOwuJQY6WzkZQqXBcCfw4931VbDLYBmfv5Ijdo38oe4CwbvtMfVZ6j+YvJuQmpuimYtPxVbyS57SczE/fVFNSM1Gjqu7oHA0I3HdcCgZcyROy7OheA1zTkXCzWuXG4m/1nEKlwQTy+EfusZsZwtFf26ryAQS4kiN7qt4PMZyT0W58c79VC4hNFvBAdhhHNttkQEzc2QF/FFok5QWYMGCCtGlqcoh1wMjt9/BUuBMECLIMdyPm8dI6qLG93LTqc7bsdnt7krzyu5hcH4feVU15ILCZBxI+/BGm7mBYcj8M/fdZbbKFTpfoIV9dodSImQLye651Jxa+NwumYdSDgJEXjuk9VfsYiIbcT3SAzundaQQZHxVWT+kr1vMsBnBhAm8AyoLeKBMYt5oDvIRwLJAZEEKT70DTOM/NWNPs+O6omTZWNxAv0QB5ggAqA/vKWqbAo0GPr1GUqbZe4wAO6jTTodDqdfXFPTU3VHHMCw8V7Pg/onQ0f8Ad1hbXq7Nj2WrZwLQs4fTGmp3c1s1HD8ziuwuPXVakAWEDARUUNlzUpKR3QpiUpKjULEXCljlAkJZ6LLScgbduUDzHOOyBqOaeoVgcHCQZQVQdzCOcXPVMW9FI2IhUJE5QNk+Ep7YQVuMi4VDo6Qr3X7KtwkyiJQEnxWotgWwq6NO8hXOEC+6KrnYoh8JCYNsDqi0z2lBoY8OEGCj+A2/D8lnaYMdVex82KM2LDdsZC4HENIaFTmaJpu36dl3hawwqnhpJa4AtOQQpTm48wAJvurWsa4WwtnEOHigPW0r0zkT+FY2hwsRbEAI6yr2NApyMlLyweyId7IBMRsUjqrSYmIRQr1TRo1KgbzerYXwN4BP6Lw73lxJcZJuT1P8r3lHkqksddpEHvP7Lw/E9K/Q66tpnmfVuseoOD7iun83P+jO502OB2VfN184ULpv07oEzddHECYylJkWUmL5CAzAGUAJlvcbITYXvhQZIylmG3MdkFjjIFphCxIAv4pXGwB3ymaDFoJKB2n1jrCwVhhu8pZFNsAyTsgJPtGyBgZvjpKM9BjdD9O6kx2QH3SphAdk5pvaAXMc0HEhAotiyhE+CgtlEAuMASdoCCRuj4fBO3T1nfhpvJPRqNSjVogCpSeyf8mkJoSJ3U7gYUmcLWzhmsfpW6ltB/qXHlDyLGTHzt0QZRdEX2t1XZb6J8YOdMB3NRtlaz0P4qcspN8aimwcLG1/BML9lfxHQVuG6s6bUcpeAHS0yLrO2+3jCoVzfVvAAljrQvReiI5dbUaDP9s/MLhlocBzYBm20Lseibp4s8bCifmEo9g5ZeImOHag4/tn4haSFk4q6OG6juz5rDTl+jg/vag9Gt/Vd5pXD9HBfUu/4j5ruNwqhiocIpSoPLcb9vidRozAb7wvTG3kvNcQHPxx42NRg+AXpSlBCKAKKCBFBEoBhSFFEAKEolKTCK856Suc7UCm0SXMDR5k/oFyiQ1oY27Rbx7r1dTgbuJ1H1jVFMWa32eiw1vRLWsvTq0qg6TBVRwJjIhI+pGDA7rbqeEcQ08mppahA3aOaPcuc4ObYggjMj6qgv8AaFshd3hXo7X1tNlSs9tKm9vM0i5P2CvPttciBsF6/wBFNcX6f+nc4TSMgE5BlSjpafgOg0rJ9T65w/NUutOlHJULWgBoGAIj3LQ8vcCQLBVUXQyq82Oyy0YN/tz0SgIl0U2tFpUiBZBCJCqII8FaL5RIsgxaokUXRkiyNFnq6DWmx+qfUNmm7ZMRACBMm2ET3TAQECEFcXUqUmVWctRjXg5DhPzTEQo2+UHB4hwGkZqaVwpEZYTY/Rd/hTg7Q0yP8R8AFyeO6r+m0RaPxPPIO0/sF0uCCOGUu7QfeERrflJlO7KTrCKBSkdkyBQBTdQqHsgGVFEe8IIETZpOIQCYiWmTAQef4pVeHEufHQSuS6rs3dNxqvOpPKbDeeqw06vsgbnvhZbhjWAqEzJ7pHNpky6ADewypVpgbySPkka2RyzfIVgdrRRI5HFrT2x7k73uMTBOxwlYZEOYDGSE4qQIOO6gge8iXXAwTaPdK9ZwbWf1WjAeZqM9l07ryYDTcGZ2nC3cF1v9Jrg1xim/2XXt4+9WJXrCEpsnNxYzPRKVWSzCkonohhAFMYUU8EAQhH9UDlACFCjvm6ERsg8cYFhtgKtzm4IlFzwbC6qI5p27ytMo4NOHR4pHU+dwLrkYcDj7/hI9pFxeFXzEQSTIx5IpiHNdzGxG3Xt7vFO9oeA5gkPBaY2JFvp8FWXzIfcjeM/coNIbJy11iBsD+90FDXcjYFyeu6u09SKkE3Dvl/KWoyHc7SCCbEY+KrBhwe0xB6dEGhwwQIjoUj2SDNh1BVrYqTa4PMB2MfoVGgi0SM3GfvCjRKZLacGxBuI8VTXtUu6xgz4/xC0tbyeyME2IGx/hVapkBpiZkE9MIVSZcYOS29kjJEzaTEx4J3SOR/Sx8lKrIEgQJmB3j6IiU3CSCLEe7KjrEObg/BIyzhPwCtLLEAyR7WM4/lAGiH4iYcCupQfFQEQA4SY3lc2nDmgzBabz0P3C30mk0wRlpO6zWoy62jFQuFjkx28P3WAmHSd8juV3a7RW082BHUYXGeyCCRANjbH2VZU6il7YuMHCgE4sT8Fa0BwjEYJOEpYQ6CIK0yriTjyTMEuj9ExbHtAeIQYPajAQXuFhuq3CCOh2HZWuEttJE3hRwkCRn7/RRQmzHZI9n3T+ic2dzYIPMO8pWyads2jy/ayeLCbxlRVnKC4OBkO+C6GkdzUC0ySMLA2wbvFsffVbdEeWpMyOqy3FFS2c9esKjOT5q+r7JgCBNwqSBzECw6r1c/Hn6+iIPfzQd8eygt1CjjPfvC0yAMiAp26bpR9wiTOQggPvVjTawVeO6YFBKgmmey73odow6pV1tRkil7LJ2cf2XBJkEbHuvd+jemNHhWlokAGtNV3ef2C59303z/272jperpAkQ51yr/BTCJXFopPVA/FMe6qeYuDEKLBdAyYnuq3HlvlZapNR0EwRhNRfzDkcZI6rLRy6VJtIwk5SCQcotcAeU7ops3F42Kg9kyLAoQ5pkfynA5hfKCwO5hbKBbOFW08pgXHRWTObeaAJHKzKVwgSgpIlANTx1U7BEPSN4hWuEqtroCeZF0VVF77IAQexTGzuxUNxKBXWKLTF8EKG7ZGQl7jIQaWOBEHdCvIHMBKqDouNla13O0tN1EpYFfTuZs4RJXCcyDyusRldylDX2MgrHxOhyxWaIEw79PiYVWeq5rmAjJHgVUaIJySr8mQPJQWP4QjSU2indtgOq896X0j/AFOn1EWews/+39nL0jBJgrm+lGn9ZwYvAk0XB3kbH4kFXn1TqbHijawulJjIsdkTnM90hzGy7POJMY3SzBz5KYsgTv8AqgDjBlA2zso4yJlA3MzPigbJk7Kzm5bi7jt0VTTFyJPRWMEmTc7oGaI9pxklODOUgtbJRnreUDZxY9SrdNQqamuyjRbzPeYa0byqQu16IwPSDSzuT8ig7LPRLQ6Smw8S4k2nVN4Dg0fFdri+i4XruG6d2s1YZQpx6usHj2vNeR9Meb/2irhxJAa2AfBdTWn13/8Ab/TuyWOb/wDtELKqNb6OaCto6tfg2s/qHUbvpl0yFr4G/TcH9GHcTdQFas90d+gE7LJ6BvjiOopG4fSW7h2jqcQ9GNdoKJb6xmoc1ocehBQZj6cV/wDx6Gk3xetPGdV/1v0RGt9W1tSnUBLQfw3grnM9C+JO/E+g3xcup/0Srw70W19CtVBe72/7eLRZB5XhPDqnEuIU9PTwbudH4R1XtuJVNPV4DxDSaRsjRsDRHUQVyqfL6L8ANVwjiGrENBy0fsqPQ0+v/wCo6dxcTVpSg5jvSTi7s6+p5ALt+lOt1bdJw3UUNRVptq0/aLHxJsV4+YN9sr1PECNX6D6OsDJ09TlPbIVHK4bRo8U1Fb+v1xpubT5mvqP/ABEbXWBvjPmqx4JgVUaKZm+R9F0PRS/GQ4GAWOzuudRu4AXJXreB+i9I6P1mvDhUfhrXRyonx2je6wcZtwuv3j5hcz0i0DeC6RlTR6/Vse93KGGplPwjhvEOK8KFWvxJxZU/I5k4WcXyWejoijXd1cB7l2W2XM0/B+K8Pp1BpqukqtPtcrw6SuS30vrU3clbQtJBgllTorhLHqyp3XF0/pJSqkNOlrydmAGVrPGdK0f3RWpT/nTKi64tc83HfGu34EL0pzZeWp6mi7jLajqjGsNXmBcYtJXqKdWjVvTq03/8XA/JKGworOUEWSGygGEUqMoD4qIKSghVT74ycJzi5Taan62v1Db3RXQoMFGg1oBlM54jMk7JQ4tdyvIM7rO8eqfLpIO6i4sc1xuCbdQqK2ipai2o01OqDvy3V1LmM3TOr8jS11yN0HD1fo/wqof7bX0XdGO+qz8P4I/h+s/qaNfnpgQQW3v+4XUqVPW1IF5VtR4o6J4GSM+KqOgx7XU2xcG0rKykXM5RaXX8lloa1un0r31D7LG80kYiVQPSfh7dPzmsC8jDWlQdMiakC4Fk5ZZcBvpZomC1Os8nsFU/0xbinoz4uerlNj0YZCjrCF5Sr6X6k2p6akw93SsVT0k4lUxUYzs1gTDY9fqWFzA0GATDimLSf2XhG8R1deq4VtTUeCx4ILrGQf1KzNq1mDlbVeAMAEiVcNfRADF8qFphfPWa3VaeTT1FRhdF2vN8q+nxriTbjV1CB1Mphr3RZZU4N9l5TT+kPEWgl1VtQdHMH6Lpaf0j072tGpY5lQ/iLW2UwbtXo6OpqMfWbzhmGnC6tBop0GgCBGwWCk9uogscHA4IOV0XCBA2UUjilKJsggCEbBE+CCCIKTOFIlBIU7KKeCAgSUmqcW6WoRYhpunAVetvpKgOCEHgNbU567pN+Yqmk/ldJOMBHUyKrzcAHMdVWbmCLnKRr22NdzsIcYJvbb7hI4EZsRgqvTug+0bdJwt7Gf1MEiCMWUvpZ7ZWm0TBGSFDYGSSPFW1KXqz4Kp1zaxU0wttrnpKBfyjmA95SuO2e6QmBBtOFUe24BqH6jhzTUuWnlBnougSuH6JmdJVByHLuFVkpKVGfNAlBCeqE9FFAYygGVN5UUlAFJlRAojwxPf4pC6fAd0OacXHzQcJzaditIYyLYPySOgidxgwgTGfkiHAm1z4IEqCwdsdpx71SxxaYIkdOq0gQD0PQ/e6oc3lmcHHZFOPZBAMsN2j9FTUEXBtsRumpugwcbEJ3WcSLzkEZ93ggr5y0MeBJZkE5n9gtpI9ZTLbSQZjr+4WJzfViRIafZcCbiPuVfT9gU2kwRfOc/opVi97J05IEEEQI6TPySvAcyTkAEgd5RpO5qZYTMGcp6Y5mgnDhET1j9Qo0xhvK4sif1+wmY0OpFhvFwPvv57Kx1MuHM0w5pgnxVTXEYscgzg/YlEZyOV0kTBk36/tdWU5MRct26q17OeHNgEiQD2yPeZ80hawhrmyAdlRCwMfIuxwkSdvv4rbQ5gYBjmgT1KzMd65ppG7h1GcptObOaRBaBefD6rNajbHM0tIMOyFzatM0n8jvaa4ZO66tSDUJEAzJvmVTVoetBYfxD2gev3KzPq2OMQabiCYHWcfYCcn1gvZze6sq0+YmLOYbzvH7Kh8ioYMeG66OX6tIkGYtkQqC0ioAbeGyvbU5xItUG3X3qOYHCW7Y7IotM03TeBIUEmkIEkW9ylC4uIticQiwQXNM3ugZrZa6MZgfsoRLbHOL+P0T0zLeY4Ij4hLHLE2I+p+qjR2/hN8XErXp3RUG0/GVkYeV0Ynp5/SFfpz/cEY+f2FitRZq2+1YTP3+qxuuZIjpAXTrN5uQkwTjoY/mfFYH0y0XaQRlp7L0fzvpx7nsgMjOEHKNyoeuAurmWYU/XohM4+IRmO6CIjteEvn8URYZlFWU2l1QMAubDzX1TRURTAgANY0U2jsIXzfgNL1/G9IwiR6wH3XX0zTHm5niwJgW6Lj/RuL+YB3LuoRKjmg52UNsxOy5qV7gGkk2CwvqPc8xYbLXVuIWRzYMhZrUACbkXVVYFjhUbkfFXD2vZwR1VbxPsm57oq+RVpB7TM9FU/HgqtE/lqPpHH4hO33Kvc2CRkFA9N3rGQYBGFBIMEqljiyplaSZHMLyoIR5SoDBgqTIvYoG3cbSgcXxYIEE5Qa5Nk2uiqnNgyBfxRFgi4Qb3KEztCAtEmU5sEotmyBPXZADcbWRbcfJK0ySnaL9UEiDfBSm1lYRPklIm+4QIDGUzXcpB2wUpEZyoLgg7IDU/tVQ8Xa7KvqMbWpOYcOEKumBUp8jrwm/BTbBs1wH370ZrhAOB5XCHAwUS1X65nJrHjAd7Xv/cKme8o6T4jbG4Vtei3U6WpRcQBUaWm2J+5VMybWWik6QAor5jVY+nVex4h7HFptghVm3Zek9KuFVmcQdqaDC+nWHM4DYjK82QQYIgjYjC7c3XDqYXyQxhH4IGy0yUmfDCA7om2Uu/VA7bmfim5pENMDczlIDNiITC2LQgcQLC8J5vEJB2RB6eSB5kLTw7WP4frqOqYJNN0x1WWY+ik7IPeamr6OcdLNXqdV6mqGwWl/KfiunSo8Id6PPotres0DPxP5pjfK+YrXT4nrKWhfomV3N07/AMTIF5hTDXrWcY9H+C0ar+GA1q7hFgfiTgKj0Vr1KnC+LkVC2pHPIOCea68fnKIdAtIByJTBtdxbiFQe1rtQZ/8A1hXc9EeKMo19V/X6sCk5kxWfk9pXlxbxUxjHgmDocc4o/i3EX1zIpj2abT+Vv3da/RTiVDhvEqlXU1eSm6mWzyz06LiTe0Qh8+ioeq4OrVHN/CXEt8CT+i61Li1FnozV4aWVDWfU5g4CwwuLPSyk9bhBdQqeqrMeWyGuDi0jMLpa7iGj13E36l+jeymWBop03gQR5LkTGTKZhuCbINlNzDqeamwsaXWaTJHnb5L6pSvTE5uvlehYXaqm0CZcAvovGNcOHcIq6gH2iIYDuThGenjPS3iH9bxRzGGadH2B3K9h6MU/V8A0jTktn4lfOKbDXry6SAZcesr6jwhvLw3Tj/8AVt+Sv4laK55aFQ9GlfKnNDqnMRMm6+o693JoK7ulM/JfMTkdVCO/6NUx/wBUpOGzSfCxXuItBuvH+irJ4g4/40/mQvYbpWnk/TylSGi0zgxgeahEgdl4rS0+avAEEL2fp672NI3u8rg+jvDHcQ1jWtkNBPO7oBH6mEGrh2h4hq38ulfWAGXB5AC9LpuB6ym2a3FKpPRrQfmuxQoUtLRbSotDWNsAFaDKg5L+Gapo/taxrj/+sp/QhcjX8R4nwozqtAyrT2qU3wP2XrYVdWkyrTcyo0Oa4QQRlE2vI0vSmg61TSVmdYIK1N49oHGHOqMP+5h3XI9IeEf9P1HNTn1L7t7dkPRupRdxem2uxrw8cgDgmLtd0cS0T8ammD0cY+a6Ohq0QyRUYS7uhr9Dw6npqtevo6BDGyfYF14SpVIf7JjwKmLK+h1CKg5WvgdUaYfSPK+XsOD0XgKPE9ZQvT1LxGxMro0PSrW0rVm06o6RCmVrXr6p9UQ4XYVz6tXnqHlsOkrkD0so1Dy1KVSkD0MhWt45w17pNdrT3BCZR0aLYcq+KVhT0rnEwBeew/hNpa1Gu3npVWvB3aZXnPSvih9YdDRMkt9sjYH9kHDq6/V6tpbWr1HB1i2YF/Dx7qASL48FnpEet5QZIuSFqEkWuR2WkMWxhFont5Jote4HZDyjogBbt1QNuyJvv8VGsL3crQSTsAgr5yyoC0wR26+KaQDyiY8VrbomUx6yu8ADafv5K1takIFOi6DgxE+/6LN6anLC5jhEtgHZxiPeoWFreYNJb1GPguq01Ko5RQkDYPH7Kurp2tJcWOpg9sffip5Hi5zLZET3QiWgxPKbwVoqM5Wkg87Tgx0R4dSZV1RbUIFPLiTFgtMur6L06lI+tJIY44mxXrn3815V3FuH0qjKNPUMtaGgwF6sCaTHAyCLKKpKWE7hBSEKCIQoogmeymFCp4oqQoO6m8oi5wgLRJxKr1rT/SVABMC6xcZqVGOY1rnBhGxysdGq8/8AmcJ2JRqRlqPZRpQ54DXC9PlkQfvqvOVqRpVyHN5Y26L1LadKqGvLIcDk7R+4lYuNaT1tSjUYLzyuI3lc56rt17jiU2EkkC267WgpEUwXCPFaaejoUqDWhoJG5G6dr6bRBIAGQlrMjLqdOSSW3By1cyvSIM8sFds1aLncoe2T3VOp0/raZDDcYUV5+pIsYsq+aRGSuxU4a/UwaY5ahFwQt3DPRwtcH62CB+ULpHPr02+jVD1XDectgvM+MLqkoBrWtDWtgCwEYU8VWAJlLhMeiXCCFAooeCCFDwUwh47ICc3Q8Aoog+ff1LnGXQ6OowmDmP3LT3WH1kdJTiqCImAtMtThAk3H+QVTgctNx1RZV5TIsT0TQ1+PZJ7IFpaibPMR+qd7QW9ZwQs9WkWOk4O8dUaWoNM8lS4GJ2QJVDqTr3ad1ZSqc8NBuMK57JBAEg7TlZGtNLUNAuCc+5FaQ2SSPaa4w5p3j77dJS3DmgSQLR0ifr7kW1BTeHAyHbTZF4bzufTuJnlnBMfCDHwUWLGvh4gZF46j9rq6mYL2YIJi+VnefZPL7jt94VrY5gSbmJMZn+VGhfdxLQCHD7+izvMOMDmiPP7hXMM0wcXEElV1T7RAGWwPL7hQPTv7OQfazuI+YKqcOWoQTIJjz/i6vo3iJkHMdP2MpNSJlxFniWycEfsqKh7FQOGW3xn7K2AAVucQQ8RPj/P6rIQ1waW3Jx4rSxw9TLRZsEeQ+oUVop3qkEAAQ03zMfqmc7leHdbSRmVWyfWnlOYPx/ZNXAiRgH2fvwustKdbRAqtIsC4R5z+65LxDjNiDBt97LuVvb0uYIsCDj7K41dsHnIjmALrbnPxC3y59FYJcRMSnYTMGzgblJTcGua4iY/EJ+9lorsHOC2/MM9VUhG2dzCwJ/kJnjlcHETGUgk5w7r2/eyvb/cbymzvHP387ooUx7VRp3EiR1+4TFvPSDgIIzKraS0e1Ys+RP1CtaILgDAcPooqsOiOa/L1OPsFXNPLUBEAG0A4VD28roN53jP3lWAyQBm2+fuFmrHYotZVpcrrweqzVaDqBAeOekTAcDcfVSg+KczfK2U6ralPlqCZtBuDM/p5qc9WNWa5LqJnmb7QB2Gfv+FRjGy6uo0nK4Pon2v8T5dMiPFY3hhMOHK4bxmF6ee9cOucZSEtxkRPVWVQWHlLSCe/0hVHqLrbA+AREbgnuClnrZHGP4Qeh9D9OavEaleLUWfE2X0CkwsptbawXlfQjT8vD61aC7nqRHXlherpvFQEi0Wt4fuuPX1uGa6bGxGVHAHKUtcHAi5KaQc2KwrPUcQYEgDBSRzXFo2T1a7QSOUmN4VVN8GRg/BZahH3MRBG6DjzCHZGCrarYEgAg4KpmBGVFZp5NYwk2Mg+YP6ra72gCCsOpEOY4WhwJPgVtYZbBQI4QZV1F0iNlS62U1I3gWVGkCfEbpXfJMBIkWlA2tlQKTGBMItv2Kkdbd0hdy73QPnAlDBlM0yJFigR1t2QTGcFI4wDCfPdVVTDTFigDHe0rcXCysMXC080xvKC1twgbX2CDbJrHKKRwm+5SxFz705thCJHdAtN3LVvg5Wh7OZjm/5BZX9SPAq9j+anfKJY53EfaFGqMObCyCwhbtYObTu6MfzeR/lYPFRqT0BzIVtJ0Ko3vsix0FFXayl6/SmPxM9pef1XDtNqRNSk0n/ICD8F6Wk6YlcrXs9RqCAIY6480X08xqeAPb7VCpI2a8Lm1OH6qkYdRcY3F/kvXPqDM23XP12qZRpOe42GO63Oqz1xHlqrH0zyuEE3goN94RqVDVqOe7Lj7lAuscBBaMyE3sZk+5JKnkEFnMwYBPiUQ+TAEBVjyTTHkgYHzKPwSDNkQeo7WQWZU8UkyLFSZygslSYST5KA9EFgNu6mbzEJR0PwRmEBm3QqT0shKBsLBAZhAZAAmcAKC5znErs8M4U6pT9dWJpUyLuIv5fxCluLJrLpuGvrOhz4OeUC4nr0t3xhdShwFhEOfUM+Fvgt1JgZT5KNIUqQ/M93x3+MFN60sIAeXE9s+5cb3XWcBwvgzaXEqby4kNPMZA28Fr9Jg7iVOnR09RjaLN3A+0eyqFWpu4AHYmPlKJEQ6oCYwJx8lZ2l4cHT6CpQqEuHNGCB4r6Nw9vLoaAIiKbfkvLF4IncZHRd3QcY01ZraRJZUFuV2/gtzrXPrjGniwc7heoaxpc4sIAAyvnT6FSnUh9NzCMhzY+a+oNcHCRcFBzWuEOAI7hb1h5j0Tb/ANxXd0aB716gGSqqdCjRcXU6TGF2S1sSnblRY8d6ePnVaZnRhK6voZpBQ4MKpEOrOLv0XD9OH83GKbOlID3kr2XDqP8AT8O09IQOSm0H3Ifq/JWLiPFtJwxoOpqQ52GtEkrc25nZfMfSTVu1PGNS4mQ15Y3sAi177h/G9FxI8lCoQ/8AxcIK6K+YcMe/T1KVZhhzXSCDmF9Na6aYcNwjLDxvRjW8MrU49po5mnoQvnTKztNqWVWWcxwcD4L6r+IQd18p4qw0tdWpNEkVHNAHiUi49f6S8TbU0GnpUT/rgVD2Gy8i59/HsrtSeUNpB3NyNDJnp+90tNrS3mdYDqEUktAk2AVL6gmG7o16zG+ywkjrKzFxcbW6Rsgd2JOUpdAnE/FQO5m3OPikN7TA8FRbQr1aDi6jVfTPVroVNWtVr1XvqOL3vPtOJz9hWUtNX1DSKNN1QjPKMT/CuZw7XCw0tQE9R9UFGnZ6skkyT0WgvAbLcnuiOG69rva0tQzjlEz7le3g3EXY0lTtzCPmno9s3rbA3lH1ki1yVvZ6N8SeySymwjZ78+5I7hVbSvDdZytm8NdJMLNqyK9Lp31r/hZ1jP3hdFop0By02gHckqsP5RAgAbBKakicE7ThYt11kkWO5CZLQ5w3Jx7/AOFQ2m9zi9ziZ3A+/vChcRbY7pnVoNxAHQrKqgypTBdzQB+Ubq2nrKrAOa7ALgjZAVQ67sARbf7Kcta+mLQDkRmPuUQ4fSrwaZLHkXaMFYtXw99WmfViHjLZzCctLXAtkAHbdaf6htU8j7PG8q6WOHRollcCo3leDcEY96+t0gH6WmRaWg/AL52+Kjgyu32h+FwK9O3W+kFGmw09Bp9RRgcpY+DFu63LrnZjrvpwqi1cbUekut0jebXcGq0mf5A2VdL0x4fUMOpVmnoQmJrtlvvQwsDfSHh1TFRzZ6tKvZxTQv8Aw6hk9yorR4qfPqpTqU69qL2vPRpmFpZpovUMdggzxOFayi4tJiOid5YywbH+6VT68g8rj4GUVRrdO2vRhwJLdwbrlikwH2KjiBkOH8LttPOCDkLla2j/AE9fmA/tvNuxU61vhUQ0G4mMJD7RMiUHOg3wpK5ug8oObLJqdLzHmpugjfqtRcN0rqoGBJQc12nq1LODQBkgZ96uZRdSokMME4KvpvL6jxUIaR+VaKNH19UMBtuqfIv4PpjSoGpUJc535it5vlAANaGtEAYCJt2W3G3SmxQlAmED0wqiFCVDm6UlA0oIKeCCKIEwpPVASogpKD5nUpcpkhwnEiJ96rLSDbyndaG6qo2xMjcFMK1N4h9MSdwI+S2yyh7hn3gK1lYgwZIVhpUX3p1C2dnDPyVbtNUabN5h1aZ+/coL2VmuHKbzsQlq6fmBdTMx+WbrKZGRj4KynWLSLmOiB6Goc32HbWEjKve0VG+zYnEH7+qqcKeoFzyv2cAgxzqTgyoI6HqgVsH+24xBtI6/wg/nouDmGC3BnH3PirntA/uAS4YP6qtkOgOcBPU596K0CoHfhbyuEjlODHSff8UanslpbcHed1lLCKrgADJkAHP2CtFOrMscZBwXCZhZsalFhgFp8Qn5ZBcTBGDP30VUgVOR3MwjzB+W/cq0fgJnH38yo0am6HOcdojzn6JtQQWPa6DDpaR99AkouiWnJGPBNXgFgN56d0GZogcuSMX++i0sMtgGzug++qykw4RFs2V7H8tT2bAACfH91Ua2O5eVxMeyNsZ+iDnTYHf5D9lQXAVGtGAi181OY39rM9f2KzWmgGdKdznOVzdU2wAEg7Hb7ldGiZp3uOiyVgCJcZabEj5pynTngQ4gyPEYWumeegGkS5hnxH2FnqsLHXs7EDf7F1ZReab2uBkdOsLdYgvb7UAwHHbY2/S6DHFsAmIvlaHsApkNu0XBO0fsY8VSRMWiduiirbPIe0ZEEDzUYJPKTm/hEfT9VW0+rdJuBlXFs3btcWwf4soovbz05I9pp2H3/CrAJEAwRkdZ394VzXSL3IyECxoMAyMROfuY+CirqFRoaC+4Pb6K7/Tktu07g4WEhzWkh2DKspakObyVDyuyHA4mP53UxrW+nqWlvte0BiRj796WqxtaTRdDt2zZ3u+5ysJqQ4wCDvBs6P1TtPMOam6SOgSbC+1bwGkseCAfy9O4/gBZ3t5TB26b/fitznjUMuIqNvY5+x2WasCGtMWNjIwR+w8F3561x65U47xlDJg5+ahsYG3dA3II3yIXRh9L9GKMejWmFN3IXNJJjMkrq0m+qpH1ZLgDHtHouV6MCo70a0w54MET0gldikz1VENNyuN+tkbXa955pZAw4W96ZxBbJNhuCiGDlgCPEZVFShTN2TTJ3aVmrBBa6xMg79VXUpctx5EKtzajLjlqg9LOCjdTy2BM/wCLxBWGllOpPsPwd1W9vK6HDG6YPp1fwnkduDumc0uZDhcfFBi1Qmk4i/RX0XSObrf3quqJpkG4IQ0jubT0yc8sHyt+iC94i5VbXcrp6K03b3CzusVR0KdQOAj5pyJwsNJ8FbKbwR1IUCuBBukgG5VtQz7PXshAGLIEGZAjzT5FrnuEhEHqEwtnPRBAbYVGoOwC0C6y6lAjBZXUzLY6KptmjumpmDHVUXtdJvaUxMY2VTXbHCYmQoLA6VIh2LbKkOgwVY10hFF4+KVlt4j4qyeYd0htvBGyDJUIdTqMJiWkZyW/ssGPJLxaq+i+kGuIDtUwGBkO/dO+xWWgJnCGCgTHZAm6qtVF+xS8Rof1GkJH4mXHdV03Rha2ukQbzkKDyb6oDZK87xTVGtW5GmWt+a7XHGO0lWuxpDQ32mzuD0XmDe5uV14jH9L+BhODA6+KUXsco48V0cTcwNiIQ7SofBBAfmpMYQ8UEDSjPW6WVEDzHdSZ7wl8Uw73QEFEIC3cbIjPUeCBmnsmmMYSA9fknAkwTB7oIT0F1PET2KhtY5GQtug07ajhUqMsDYE2djqpbiya28H0HtNr1pifZZP4p3K755QJqOB6CVi0o5hzTLf/ANr9lc58HqTsNvv3rj1dduZhyXVCCBBwBCR1ItAiJOwOff3TB3LYXcbePu+9knNI5ZkneMx+n8BYaIKwaQAJ6mLNz9PFXUtSTLmtlg/yH4o/f9lUaYqO5W3aPxEDM/wo5vIA1kSTAE4VRogVBzN9lwy0BVhzSeVzASMkgSs7avqyJcJO8z0+/ktb2CswuLoqDeI5o/dUdThHFBS/sV3w38riceK74cHCQZC8NPM0gyCO+ERqtSKfq6derSI/A4Oz2XSdOXXH+PckSlFly/R6vqa/D+fVVHVHF5hxEG0LrFbc3z30rd6z0ie3McjV9AHs0wOgXgdfGo9L4Nwa7G+6F74qk+mbYEr5HrXes1VVxuXPcZ8SV9X1D/VaSs/HKwu9wXySpeoDmVItdXRsJp02i5Nl9JDeWm1o2/ReA4YydZpWnBewe8hfQHYuhPoswvnFfTVdX6Rap1Ck6qaVR74aMEG3xX0YWEleV9HXt0jNbxCqPa1FZ3IJyASoOM3g/EXU31jo6pDDdvLc+S5mtGqYeWtRfRH+JaQvdnjVYv5m6ckKwcW09Ucuo0rgDmRIU1rHzTlJzITABvdfRH8G4JxEF1OkKbutM8pXPrehlKoeahqntbsHsv8AorqY8XYGRdVwZgme67+o9HKjKvJT1VB8f5SCrOH+j3/ec1aqypTYcNH4iFdMX8Fo/wBPpabXMLXO9p0jMrt0NP6z2nWAWgUKDYc42GwWbWaqWllKw6rKmpamm3XNo02ggZK216oJgESuHpKZFcPJxuuiXy6fkgXVaxml0VSrUghm057e+y8hV1b61V9aoZe69vvtC2ekWsFTVjTsMso3d3cf2K4/NJDTuevRRqNAqcxAnF3ffwTGpJmcYWYPgEjJQDpIATFbG1IyJJUceaLY3VLHSwnYnqoXQYHmoq7l9mwkn4T+ydpIgG+whVF0GBt1Tl7Wt9rJ2nKg0PeCz2buOLLKWBmD7QvnCJqw69iegRnmBBFjkqKZj/W04dkXaSV6L0S4g8vdoqjpbHNT7Ly7zBbNo6HK36GtU02so16QkgzHX7wtcs9R6z0qeGej+pn8wDfiF8yp0+auACvoXprWDOEMYRPrKnyBXhNKya/MLx1XRybGUoC3cP4bW1tQNY2GD8TiMJuF6B+v1HI0Q0fiML2Wn0zNJRFOkIA+Kil0GjocOoBlNoLjl0XK0OqTvJVTpNyqnOgxMFRTVX/HKzVD08k1V5j5qtp5m3yirtO/mEjIsra9JtWmWvEg5WAvfQqcwEg5HVXjiFKPakeIQcvWad9CzrsP4XBZm1I9k5GCuvU12nqNLQOYHIIlc2ppA9xdReGNP5XCY9yxeW51/qkvIGJVTqtRt2taeoJUc9wqGi2DUBh3QQtrNHzBnrjE7AYU8WvKRipuOrqBjaRaR+YGYXZoNbp2BrbkZJ3RDGUmclMQBsliSJwFucs9da1k7jdBzlh1D+K0qn9nQitRIkODrmVnq8Wr6a+r0FakDvCvjXPY6hulN1ymekGjcYdztPdqvZxbRPxWaJ6iPmpi63JT8FSzV6epdtZh8HK3nacOB80PSYUnopE4SkxmyAqITeFJlAcKIIoPm5bNolI5sY8p2WktkWglIWyZFvFbZUXFifNFtRzcEiO6dzOgz2SubGLqCz14fao0O7kYQNKk69NxaTibhVG3ZQEg2MeSAvpPpjmIkbkHCZlQVByPEjrOE9OrBAmO5Vj6TKolsNJ/M0ZQVtfyO5T7QODFiq6o9W6QPZdmfvoo9rmey4SNnJmH1jeVxgjogDXiBNnDFk7YdLcE7dPv5qiIJa4SRm6jXcp5SfP3IrU7+5SAN3MGZ+9rJqLyQWkwDYz5INM6d7jeYafK/wCiVtjDsncbxv8ABZai1xio2oBDT7IHT7CesZEg4Hu+4lI+7ADaM2wTH6BFh5qYaRcWP34KNKans0yAbm6VlSKQIAJbt1VpZ7PKbflnwx8FlJLDJwTjoqjTUd7QcDk5lGm6eYG+4nt+xVQPMyMRgIU6ha8E+aiulSMgxcbKlzoNjB+eE9CzoNxmZylrsIF8T7ln9VTVo89OWXLRYdR0WZljykzN2z8vgtjXRg5xI8f1VeooczeemQCLxGfctsWH0zw72MEdT9/ylqjlqcgkTdpJ+/BUNqcw525GT1lbIGpphpjny0ofVIaHNdbG0YI/lRjgCGuwcHp9z+qZgcbOs8YIOY/iEj83tNxbCKuFjBuRnuPsp3NkQDE4IOFnY/ldyusR+FyvZdsNv08vuVlRa71gIMB3YdFke3ldDYnoe61E8pDgL9esff0VVdrT7RwRJg3He/7d0hVXrJHtAwc9k7X+rcHAz1IVYa4kNEkHED78PBM1hdTIgwM26qkaXu5age0xF7d4/lNqGh1MkWBMYxEffhaFXBNIAwY7+P6K5zeanyuMgi98QB+gV5+l+MNQEPIIg72S7x03TOPtEnfaUrfad0ld/wAcX1H0cp+r4Bo2EX5J8JJXUqWAABPgs/C6fquH6anu2k35LQ90OAiVxrQE8rLyfJZKhDtyI7LWXezJB8FiLvbtMHqFmtRne1zTLXET3TMe2qOSqAe5CtqstPusszmzce5RT1aDqd2OkDEnHmpS1JaeV82z2T0qgI5XXGx6IVqQNjjZw2UDVAHN5m3B2Gyz6QxS5QfwucPj+6Vr3UncrsHcfmR0wANUAyC+fCQP1CDX+qpqCLq5okXSVO6oqaYV9N0EEWIWfBTg7jCDaz2jzE5UNjMyeqqovmxP7q8gBsjKgW5xbugLWye6a5vhQidkBF8XKy6q3ZaN5Cp1TfYk3hBVhoQa6DKDsItHsyfJUWzumyFW24B6pxiyBHGHJ2uhVVDBlRrowg0h0C26SoZEi5QDrKOuJUVxuI+0YImKjHYxDvorXib9VRxX2Hk/7eb3EK4e00EbqVqK3GMIYvlF3dJMYwoqxljIstLHT5LHgWV1J2xOUHJ9J9AdVSbUbUDXAXBOYXhu/VfQPSElvCXvbcscD5FeAcPasInZdf5uf9BAnFu6PY569UW3CBEiDkLo5IRCUjqITB0WcjAOMdkCeKmUxEJcIIpjKincIDHQKBAd0UBlMOqETuiEDCyZt/0SzGE7TNpjqSEBa1znBokk7FdSi2D6sfgbZ339nos2iaPaeJAbYSckrX/pU42HTcn+Fz6rpxHQZVimALDERd0fL4dFeyR7RHtAWAOJ/W/uWPTSG87hLzZonH38la90+wLgGP8AkfswsOi7mjcGd9h+yQVHVHFrRA3KqLi6GtI5Rk9Y/e3RXMcxjSDAi99vvKzgtdUDGyZgYA3n+VW15d+ISTYiOu33sqb1DzuMAXAO6cNnJ5WC0dfs/RFUPaatZrjembAtOSJ6eEbZstVOuA0HAOPP9lTzAuJI9nb78kryXPtaMmfvf4Ko3uaarQ8ABze3j1Weo6mJDjBdkn7/AFQ0tch4YRIOZ2VuqZB5QBBxIyg9D6N6r1uldQfHrKZkn/IFdpeI4RqP6DiFNxP9t1jJ/CDH8r22Au0ux5+5lfO+ePScPdtqrnwcvoeQCF8s1FY/19WqLTVL/ivp+krCvpadUWD2g+9avxIq4iCeF6oNuTSeI8QV8tc2KgJX1wtBBBuDZeL4n6K6r+oc/RhtSmTIbMESoE4IwVuK6ZowHc3uuvbOMmFw/R7g9XQzX1fKKpHKGg4XcFyixXqH+r01V5MBjC6fAFcThOmbU0Wmc4AsFNpg97/MrZ6TakaXgepdMOe31Y8TZZeCP9ZwXSkGJpgW7WUqx1f6bmInlLegCq1tTQ8Pomrq3MY3uM+C4vGPSBvCx6umfW6g/hZOPFeO1XEdXq65rV6pqvPXbwUkXXotT6R03V+bQcNbA/8AJWcRPkFVV9JeMOBFFulpE7tYf1Xn21q1VwkwBundVe72GuJAySVcTWrXanVa+rTq6l7n1WiA5ogDw9662i4npaNMUKbyCzPslczhmgra3UsoU3Oe43kmzR1X0Hh3DNPoKPJTYC4/ieRdyeh5g8X0R/Fq6YP/ACwmZr9BUv8A1lARsXgLra70V4Zra5qupvpvJkmmYlc/iPolwvS8Pr12msHMYSJfuirtN6vUuLNNVp1XASQxwMJdfUdoNLUqvEFowdz/ACV4/TMr6Orz6Wu6k8iCWmJHkpqatarUArVH1HHd7iVKRW57nPLnHmcfacepP7oH8RjAsCoDBLuqUf6ck5z3UbQkEwLwoLN5jae6WZBJGbAInYEzHdVFrHQ0fJRrodcSI3Vf5iMxZEPiQcAKB21OeoTkDacq0OLndT1KopCGiRE5v9/VX0adTUODKLCesWClahg8NsBJ6wow1a1TkpNLz2GF19JwVkA1zzRlosF16FClp2BtNjWgbALHk1ji6fhFQ+1WMT3uurR0dDT0+d9Pmaz2iCcx/C0zOyTWO5eHalxtFJ5npYpvtbPThcc4u7jHqmigKVOnNpmZWHSaYB0NF3dT1VlNgIkXnutuhpgauhaxqNkea7PO9VwnQt0GkDTBqOu4jdanXuU8wMqt5yFFVudBsqnuDriAeiZ575WV7i12YBwUUXOmQbT+iFOyX8T5FuqZgkILHNa4QVnfQ5TIuNwtJbNwbqN6G/ZBkOnYbgQT8Ur6XJfotJHK6HCQd+iJYSwgjmaRYzhVHP0+jB1D9QR+I2Efe611B7TeysaBTaGmwGEr71AoqVBExuqZgE+5X1T7BPTCzC8ACYyVR3NK6dLTP+2PcuR6W1A3hjWH8z5HkutpBGkpgiDC876aVYZQp9AXLVcJ/wDTyNJvPUMHC0Cl0VWlEknqVsbY2CjorFPqJXZ4VwStrafrRVFNhsO65wEmOq9twqkKWhpNAiGj43VjPVxgp+jz2Z11TyH7q4cEcMa6sfEArrqI5+dcr/pFQY1c/wDKn+6R3DtW0S11F/aSF2EJTF864FRmpoiaumeQN2GfkqBraRyHN7EL0yyanQafUj+4wB3+QsU8Ys/p/r5cD0spyz26KouIEZRFSLb9lHUxZOClLI7d0weDYFPnJmFBndSgz54SOpkGevRauUEXEpS23WEGTGLIteWmxiOqtfTBxfoFU5hH7ILTUFUQbO8Mql006gMEDBlA2PQ7yEwdzDlcJHWMIDUuQ4GClcJFxY9FB7Psm4OCN01Ix7LmgxuUDNqFlVlMjma1twdycq2zXFrSS0iWkbBUvsDNi67SFKLiGgmxm18fcwo1GloJaCDINiBuoLXFpyQUzByktGBDhG0R9YRAmTLST7Qg/f3ZZbEw4SbjEDaf4VFWmC07xuBnKusCHDBGI+/D4qw0+emC25OT3H8woY5zCWGHXA+P3Cd7YdLbg3BT1qJBki2QUtMyC1wsLkDbv97Ko1UCXU73Ix3HRaiJ25g74Ln05o1AQYBx3XUpctWmCIO4Wa3GKrS5bgkDcR9/RRpBwb9AthYHC1iO30WZ1ItdBvOCCkqWMlWlyuNRogj8QAyMT+nipQPK6MEfFaTJEAEOHXb7FllqMLRLcjAjC3rLa7+43mAhxx3j78FS5vNLHWOQQfu4NktCrLg0kmcff2VoqNlggSRuOh/hQYS65ZUEEZjYj79yajULTykwT0KsqNDmjmOMOA+nuWdzY/ECAdwFRrFWfZImL2+/pdB7RUpkNyMR9/qs4qOFXmJhwO26tc7lfIFjgdfsLKqJI8BsBCtDAZ5bA3+X1VdYcriW2m4v1VtMmMgTAIA+9wqRcxpc0AWvn77K2pBqhh/NImOoP0RoCXwRdvbxVLXc2oBkTzDy+5V5OmV18mSeqNBvNWY0WlwHhMKOtbH3+yu4fT9ZxCg0iQajZHW4Xo/HF9bot5A1s2AgeSd5gt3UpiSSq6kk2m284XFRrO5WTAIOxWAQ4zBAGI2V1Z0iMgZus45Q+AYnYrFbi8CRHNjqs7wQcz3V45Tj3SkqsBEgOBHZRVQHTKtY7mbyuEjr0VAdBvtiyvpua+0gHvugo1NOWkG4OCsfD6xdWrU33LIv1mfounUbA5XRG65Onp+p4rUabh7OaY6H91FddhnzQePOEGmIgJ3XFlUZnWMhQGEzhBjdKLIHDouDBHRaqVUPsTB2PVYwYsiHRgwg6DiBaYKWZsQsraux23VofFxhQXZvuFXXbzUyALqNqgmB807hzNtugwZhWmzYGUgEOgiITqgNsBOysBVcQ7sVYAgrqXHdIy9irXi2FS03hBaOisF2wQqmqxp80HK4zS5qfKMmWz4g/qFn0dX1ulpuGS266HFhGlLwPwkH3EfouLpT6mpUpYDXez4HHwKlb5bnme0KuYwiXyL5SkyVlRmyZjoKrJtCjTBEIBxtvNwfVDfln3EFfPiJJjIX0HintcK1Q3FJ5HkF4CIN8noV1/m5/wBAFhIt1UInGUQYMZjChEXGF0cikT2I+KWSDfZORNxYoSHWNjsggcDvCMSqyCOyIdGUBI6oJuYFSIQLHdSCLyQm8QoLoID7k46hIBGLd0wti6BjbysnZyGzeYz1tHzVdjbCv0tLn1DWDE++FPwn109PTDKTQcH2jfP2Lotbz1ACIaLm2VeWy6NoiQPvYKtohheRHMfkSf1hcf13z0tDzzQLWso1/OQxpgGwjYfUqrFMkm59megGfklYZE4L722n9rINodF2w1oFh99kJ53RJAJ5jO3u8I8pVL6kVA2YYxvMRO5/YBKx807GS88sdB091kxFzX81SwAaMBWVKkEMJJcRc/4j+TCzsF+Y4JtbKjXc9Rz3SASG+7PwlMVeR7IAHjZK5/KACJnMn6JGudUqBrRzOcfZaNydl2tHwRrSKld5q1NwMBRYw6TTPc6YJ3mF0HacubcAkbHddBtJtMQ1oACjmKNOJqqLQyWwC29l6HTcZ0g4Wx9fU0qdQMgh7wCYXJ19MimXtEEXx0VXBtHpuICvSr0xUDCHM5h1W+Lnpz/pNjyfOKhlpubm/Vez9EeKtDf6Cs5oOaZ/RWP4DpcU6TWeSxVvR57Xc1FwBGCLQuuuOPbKLgaLiWs0zRT19CpUAH+qwSfNdSlxLR1bN1DATs4wfiiNJaSi0RlZa3EtFQbzVdVSaP8AkF5njfpbzUX0OGhwJt60j5IrJ6bcWbqNU3RUTNOiZeR/n+yp0Ov1lD0dLaNNxNJ3KHgfgad/fIXBo0n1a7fzOcbN6z+6+n8I4ezR8NZQe0FzxNQEZJSj5dUc4vc55Jc4ySTcyk5gLEwOkL1vpD6MO0xfqdEzno5LBln7Ly5otcYwT1QV+tj2RYbrToKNbWahlCg0ve82A2+wqTpQ0S6oGjuV2/Rdvq6levTmA3kDiM9UV67hWgocH0kAh9Z343jf9l0tM91Rpe6wOFxNFW9YeV5JJWypUrM9ltgNwsK62y4fpbqBR4UKYMGq8DyF1t0urJPLUN+q8h6Y8RbW4o2gwy2i2D4lVHMDmlpcbRkrEHesqFxm+PJWPq/2bWBVVK8npYCOilbgVHS0xk2QdZvLNhYef7BMbua0YHUpaloIv+/7BFCQXcpwFGmXScbAJGGeY/YUGBECNvFVDze++VKbHVncjbk/f6pCZuNunf8AlbeEtIresLC4AbDr/Cl9RZNb9LwhzoLzYZErt6TRMoNAa2B2VmmDXUQ5tx2VoqBuYBXLXXFjWQIRLYud1jqu1Dz/AG6rGDwws1U6lkAay/Tlyg6Z/FZCvpqmq0lfT0gDUfTIAJ++sLANU/SaSpWrudUDBOMzt7yudwzjmrHEm1HBjnvPLyxZot8FrnnWOuscz+5pKhaQRymHNIxC7XBmf1euohhiDznyVXpC1lbUHVDlY59nMANyJ9oHyWn0Npudq6r8tY2Aekwuv44/r1zrKlxh0TlWvdtvtO6z1HE94UUrzBvbos1YSLFaHHmbI9yocZBGYRVFJ01LdFewQIVOngl5H+UDyWgW8lQ7b9ioBBSYKcCfFQRzQ4XSVB6tkAySRHnCtAgSdlV/qOJIkfJBKjg6mCBcJMunoi4cpiZlA4kZQJXMNE2lJTEnlBEnEnKNX2iAbxdXaKmH6lktAi9u37qxL8dZjeRrWjYQvEemFf1nEfVjDGgL3K+bceq+t4hXdmXmPJarjx9Z9IyG3ybytYbuBlV6ZsMHQLW0SFl1ChTL6zGC8uA98L3lFvLTAFl4rTVW6fUsqubzBpkjrC7LvSRjRDKDvMrU+Ofctd9ReYf6U1gYbQZ5lV/+1VcZpU0Z8K9WovO6f0pa50VqMA7tK7el1VLVUw+k6QVWbzi5BEhBVh8hOL3PzSuHUX8VaRN/eEsXvcrD1qcG2ygqEZVhEWjCQt6b90Fja8G/vAVgeHd1kLbX+agJFgbeKg1loNxbxSOpSLXCRr4EA5VoeR3CCh9PqJnqqiwjE3W0vkXvPRKQ0noTlBkvg+9EezB3JvdaHMGNgs9RvtBp3+CCSDc+0SndYsABBm4Hn+ippG8nbAWhhkybkiII6/uZUqxpY7+4SDixA3wqWVYqSMY8E9My4wZJ6ffVUgRWe04Bm28eHuUb1uIaKZJsG+0PA/sUaXskCIBuIOT9iUrb0yBcFliUjHubWYNpx4t/aVhppdTaXOaZO4jt+xnxWappvaIbAe3BG/u+4WmnU5iw8xmYM9R+xCaoQXBwsBgg+CDnscA403+yB1/L+32Fq01U0n8p8wT9+Kr1rJDKoMkyJj76EINhzWg2mwM4PT78FUjqCHN5mCZ+KoqU2H8NpuAT+IWS6SsZLHZV1VvNcCSNiFhtleOVocHCR1+/oq6hkEmQOh2+8rQRzNDRZwEkHf7Cqe0lvNgjM9R+y1Ga57/7TuUzB3BwtVGr6xtzDuoVb2ipTkCI2HmqGuNN0HBx3W/rHytpEkgjO04+59yzzAIuRu378JVrbwDebSO3h70lRsGQYJyEhVT2c7PYu5mIOQjTdz073IsT+qOXSIDh0Qa32pAgO9kiOv7/AASrC1PaaARE7+Cv0rZpkD8sQPEhZnuIHKLncrbovZqEyINiCc5+qysX0CAZIgndUhnLVBbZrntj3p3uDKtIASARt3Q0zTWcKTWPfUDgW8gkkj7la5TpkqH2vHv4rbwNpfxnSACZqt+YVGr02o0tYsr0303n2uV7YkH+Ft9Gb8f0hAk86776cv19RFpJ3Vbh/bvk5lWNECTcpHujYEDNlyVje4jFgeiqInInurHm5i/WyTeAJHcLFbgtcW4uFYaoIhzYVYcRsIR55y3zCiq6gBOIVbQAcwrnCcH3qomDcTHRBoI9ZTg3cMLl1SBxCmTYkOb8voujSeAYAjuubxFp/qKFdpFqgDvO3yKiugy4VkyFRTNleL90RU9t0mbhW1LeCpNj2KAzJkZCmVDa4Q8FVEJg6BBSZtuFPFBYHQZmy0UKoPsg5WZjS6yvZTDIJN1EI5sVTG6PyTVG+2Cd1PkgBbPiEW4tlML90QIQK5si91mw4rYW2WWoIfKoLbK0WVLTurQZGEFOvZz6KuBclh+S8/qfZdQriYqN5DfcSR8JXpXjmaQYiLrgsof1XDKmnEesb+AnZwx8R7lKsI18iUxviyw6Svz0xMidlp54UbWC3dMDe6qD04M4Kim1LgdFXBwaTwfMLwLrGy9dx3V/03Dntafbrew3zyfcvI5Mk5Xb+bj/AESJuVIixwVJgxlE37grbmkRjG6RzZvuEQ6DBRKBAZsc9Sg5kHqEXNm496DXRYoEFkwdsUzmzcYSEQgfOCphVgxhODNiPNAR4wmGLYS5wiLXQMLefULo8GYX6lziJLW3PSVzxYScDFsrucHp+r0j3usXmwjYfuVnq+muZ7aHmxIsRcR2t+qq5QWsBMC0+ZRqSG3yLZ6fsEHEEtadgM7Li7FqmWwBAc6COn3ClMczhImTiMwhVMVWAYg79Y/hNRMEE7Wx97KopqOBNVxMweXxn+FOYgWy1tu5P7Kt3s0w0iTO3YD6p2jmrsaLgGT3iPoqjcWinTDBHsAA97fUlZhVAZzYBwD3/YK3UHla5xyfv9FkHtFjQPI/fQEqRXf4BppnU1BmzRC9ACALLFoWCnp6bRYBoWnOFG4dzu6rLpUKXGFAtRvNTIN1zPRp3quKPouN+RzI8P2XWauNoXBvpaWNMgmQB3aZ+S1PrPXx6d2cqBqaSTgFWBhG0jsurgRojNkKlCjVEVGNcDsQmcYyYSg9DKqOfqeB6OpcUWgnoubV4DRGAQPFemBlVVKci6DzVLgXqa7K9C1RjuZttwunU41xPTf63DjWAyWGPqtjW8rxBXQYQRcAhRXFp+l2ixqKGp07h/lT+i8dq6jeL8aeNLpzRZWfDJFvE+6V9LfpaFVsPptM9QsT+GUKdUVBTaC24IGEHzrX8G1uiJNeg4NH52iQV3uBtZS4dTYCCXe04g9V6TiNRo0NQk3IgDrK8qKL2gcpLT0B6qarfzGlUkGB1lbmVn1WgirjaVxBWrNtUbzgKynrGsMmQNwQg61Wr6qm57jIaJLvBeBr1qmq1VSq+Saji4kbT+y9PxbiLX8NqUaLZe/2Seg+7Lzceqpw5sE2EoEqOjBx1T0zFKTYHCq5ed0E2Ctf+UExOyjY5dGOnZV13TUtcDHkrGkNcXEyG39ypiYJuTv4oUPygdcqD8Ii4GUrrNBHTomAgAxbxVZB1xb3yu/wKkBRLiJJNlwHXAiZJXo+FAt09OLSJWevjfLvsYAJFpGxVWpoVXNmmwVDuOblPlYj4BXUDLRJlOXRjC5OjzOvdTpAtqV69N5denUaWu8iLH3lXcPJcJ0eheQc1azuUGPeT7lu4pT/AKzVaPSCQC/1tQg4a39yAttflo0paPwiAAt/jLna1lWrw+qyv6pocM0ySRF/O4VXCeG0dNy6vVP9ZVI5mNcIDfvK3aKm6tU9bUuG4HUnf3WXL47qi2vU07HHmtzEDAN4Hkt8/wCM9f66/pNRp/8ARNPWbBc6oHc3WQVf6I0uThLnlpBfUMEjIXP49qAfRnhrd3wfcCu9wVjhwfS85gmmDAHVbrjGp7ScWIwqjexz81eWzhxnqkc13UHxCy0yk8roOCqqliXdcrRUk2IB81l1D2imQ6QcC2UVXpzytAKvmcYWZphoAyrmmB1KBjYzlMySb2SAyYAkK78Lb5QCq6ByjdIPZFt0v4nSdkzrBArbyTdR2J2RbYIPeGsJdYC5QYi+q/WikwtIJAx1/lehp0KdL/TaASuBwp3PxBjnbkn4Fej3V5c/6/4Sq7kpPdjlaT7l8w1vt6kzcl1/NfRuLVPVcM1DsexHvXzh/tageKrPDbSENWgYWamYwtAPVR0HJ+qAb1UnqjKCl1MEkEwqjThaHmCn0ukq6yoW0+UQJJcbIMfLBtsvS+jIcDUAJ5fZPvBWSnwZgvUrzGQxufeulpB/R0/V0CROXOuStc9Yx1zsd3KBIGSAe5XIdXrOu57j5/RVm5k38U1n/jfP5nfKhHS6rIIuL9UoeR5qOq3lEbCUhb5jwUFUHsRhMHg2JUFZYZkqtzSLlawGmxItYIFgI7HCDESR3CZtUgwcK51GbgQeoKpfTLci3WEFzarTY5Kfl5hYyd1iuM2TtqOaReQOqC98jHvVTjIgXIwVY2uCIdc+KL2A+024HRBjmDa0q6m72oIiAbntP0VDrC+WmCITNOItI+c/VBax5BkQT4pnOJqOItImZzcH5KmYdbHfumc6W2xiB2UadGk6WBuYxfw+iBMguGwz4g/VY6FUtggyRme38q4vgVGgiD8fsFZxqVqBkEi0HmAQeTLIkA9/vqqqdWBm52++6Y1QKYcTBBtfM/wpjWmqECi8ONgeb3fykYyeem4QAZF9/wCQlDpBaSADIJnGP1CNFxqagEmebcn73KItDy5oqTLmZPUfxbxW9tSS07HPZcukS2qTcAkCfGP1Wym+aZtEEb4sfos1qDXHK6RYg3jofvooxwqS1xkkZjPu/ndPWPPTDwZJ7ZWdh5apjB67oKSzlqOaTeJB64/QrPVbMyIjYbK+qfVuYCSeW3jP7H9VXVsSRBB7LpHOkpOn2Zk7Hw/ZXPu0HE9/voqJDb8sRuDn3z1lXQ00yASN7/fREJ8IVbSWlzCYANr+P6XVrXNsCYAwZSFpbUDsNESYx9gIQpbzcrxYEwe32Ft0zeRzTN5932bLG32eYOEAe1cYhdSm0B4aTEkj78rrPTpy1aHhY1FQ1KruWm0zAN3Z+q9PoKWk4Y1/9Np2sc4RLRc+a5XDnj+kIcLA2EdZ+q6lPTPrEGqSxmzZuZ+SxtdPGOdxfRavjnEJZTY2ixgaHvdF7rdwv0YocLNPVurPq6in7UCzT2hdAsbSpgNs1uyrpB1eqyoHFtNrg6TvHRb5/pfjHX859jtpKv4bKllVjqrabHB0AudeYUquDqvKZAG4XRw+MlT8RhRruVsOg+alUsBsXHySs9W4e1zDyWK3DcwJtv3TNHb4oCmw/hJ9yBHLYn3KKsLWkQ4jsAs72gfhuO6sBAyZRfyuFrR2UFLbOkWXO4qeUuA/Keb9V0SINlxvSisdPpudpgvZyNPQ/wAGUWfXVoGW9VoYVi0lQVKYeDIcJb5rWzugd1wqHCcrQbiVS8QUCT1yFIlEiRZQdUEAlO1snqgDJthWN9nHmgtaABGUSZvYdpSg7i/ihPuQM8SBGyU2tkdk+QQAl27hAzfC6sAm8JGWvET1VjehugMWWaq2XWC04wqn3P6ojNywnaY80zmxdQNk39yoBzfdcbSn1WtqMNg5xhdtw3XF1jCzVOc2xDpUHL4pQOj4i8tsyr7Y88/G6VlWRleiYKOpFN1RrTFpInlmPohqOFaWpPsMB/yaIPwTGp1/riU3A5V4LQJMDxWynwRlR0Cq8DaAt1HgdGkeY1HPeLgvOE8a15R8649qjqOIuZcNojkaCPeVzdrLpekVP1fpBrWEyQ/PkFzZ67Ltz8efq7QPxRF85Q/VLi6qHdZAGFAZCkRk3QQ3SuE+KOFM2QBrtiibpSmaYsfmgVzIwlwrCZyBKUiMe9BBiycGPBVi2U7YORYZQX0Wl7g1p9o/D78u5hd9jRS0jKbDOACd5+5XD0nM6oGtsHmJ93Tt8F23P/uU27D2vcuXbp/NVVdLcTKLr1gBvbHQJHGAIwLY+9gmv65o3jHisOpajpcATBJMdoj9Ama68Azc38D9UtS4Lujz8Sfoow+ywnIB85KrLPHMGki5bgf+n6K7TAuqEkyW2nxk/IwqWeyQ2YEZ6R/C0aUQ3mOXHmMd/wCISk+rNa+Byjfr2VFIh1cSJiw8v5Rre1Ug3kpdOJqNOSTv4ov69jS1FNlMA3jcJhrKLjAeB4hZWBjmgOIAjcrNXpaam8ObTaSeijTrB4NwQQehRF1ztKL+zI6iVq1dV9HTS0EuceUED8Mzf3D3oF1GocSadEhoH46hNm/v8FwuA1W1PSVlQEBkv5STkCRJ8ihqKmtNCq1optZBEwSSD99AsXDmltR7yJhpmO8fRXn6z18fSWiXK64sqqTuYBw3Ez4q/Ak7Ls87NXMYVAN7/BcTUelfqdVWou0tOo1jy0ODoldLh2r/AOoaQagMFMFxHKD0VvNntXRpiRYkeKL2kDqpRuFa5pIsJRHPe6HQbeS00nyLFZ9QOV1xHiFZQdIjPksq1tPRNUHNScTsFW0TgQl19YafQ1KjiAALmUHE1ji6Q6SAszWAi4WsuZW9qm5tQEWLTM+5RtGRGCorI6g12AqnaVpy1dRun5RcTKFSk1rS5xAAuSThBw9VQp6ek6o6wGZXn38+oq8xF3YA++i6fEK7tbX5WGKTDg79ylo6XUVGlujpGo8mDUNgPesWuk5UUtJ7QosaH1XZGze5VGuof0+sLCZI3O/2QvZcM4PS4bpS+uS+o67nEZP0uvIcU1H9TxCo9t2gmPf+6DIfzA4jPj/Crn2jGQncYEbZnqq2mTJ8IjwWogPEQJuLT4J8U2kXkSkqmcY+qscIDB0beBhVCOu5oyQvUaBsUKcY5QvL4qCCvWaNsUWDcDZY6b5dSlZoAKsd1WdjoF7K0G0zhc21DmlmuGqDeb+2aZaDiSD+kJnuqvzTAacy65S1NUWXbQqVAMloH6kfJU0tbU1ddlKnT5A4xJMkDf4K6TnU1XEHaBoe7TuNMixabLjBmp41ryadOaj9gbNAhes1+mpVdC6i4SC2L7Lm+i2lq09HqH07VxzNaSOmFvhz/o4XHKlWm+joaj2vGkbyS3cm5XX4W7WVOFsc7VVeYEgEOiAIt8F5mmDUrufWdLy480nJ/lez4UwDhlEdZPvJW+76Y/nPbOKuuabamofE/VWt1vEG/wDkDh/uH0WssaMKp8DsuXlXbxgDiepH46LHdSHQq9RrWVy1gY5hBvP7Kuo+BYArMG+3O5ytc2sWR2abBHNzSnMA2WKjUdTsDLTidltpAVPa2W2FlMQJO6Wo+LDKL3co7qieYyUFrLCTlFx2RAhqTJQNMCFi4nXFLTQTBeYWxwjzXM4z/wCAG5uT8Fnr41z9NwaqBqadRzXBg3jrK9Q0gjmBkFeV0Zho2Xc4dWkepcZGWq8dfjP9uN9xbxHRnXaQ0BU9XJmYleaqeiWpDuanVpO8SV7BKV0efyseB1vDtZw5odXpNDTbmBss1HUsquLYgj4r0vpfV5dJSpj8xJXkNHaqTmVHTm7HSx2UUbax27Jg0usBM7QiqnXXV4Ex7TVcWEU3CA4jJC18N4FzxV1YIbkM+q6+rptZpA1jQ1rXCABhXGfL3jnAXI6Jg1DDymGVhtFA1GFN0HzssPjPwSOb5d0RW2crA9h3g9YWhlcycfNIZb57rbyMdg+SR2nmwvKDJ61wEhO2uRklPU05bgfHHvVBYQbiPJQaWV5EExGysljsn3rnwReUzXuabGexQa30A67VmfSc2wH7qxmojNh4K0VGuFzKDHMZsnp1eXOyuqUg4SLLM5paYKBtSwTztw7PmqW7BXc0GDcECfcFSRymxkeCAnPY9EzXWg7pcidwoLGCio08pg7d1oa8E3AM2Md1ndfueoCZrosb7FRY0c8CO2AI3+9kznyIFh08FVmDjYohxLYxB2++yimc+Be0TfzVmiPK4SBIBJKyl0NkiQdjsrKToa5xtAiJ6/sh+tHMHPMi4I+EfRbQIaQbGZHw+pXM0556rZ2Nh1+yV0Q6WlxvJgd4/dZrcXB3LTzHTtlZabgXAAEHp0j+FaHHlkYHx+ysjagZqDNwCpFo64lvKTdh9mD99Er8CBIIuQVdrmczXAAAi+cx+yyNdNMA2j9Vvlzoc0GYsr9OOakSbS038P4WfFjbzV9J0ad7jbMedvmFakVSTY3I7JajwGcpuD3wmcfaBGDn7+Kpe0vqBrYJJixQ/V34XNc24Igyczt7j71soVgaQgmW2dfMft8Vj5XaetyVRBGxGfuVbZ9QGiIODJyDtdYrcej4fXinDeUg4k/fRd+lqCQHOkCJMheH02odTf6mqeQ7O6Fd/huseagp1pMD2XArnXbl3+Q6hwNSW0z+Xdy0lzeZjKcAdtgFhp1XEEO2wVZpnufUdUIgfhHeP3SVbGjUVNLotJUrVWzy+0S38Q7j5rbQdSrUhVpuDmPEhwOQvMek+ta3hrqJMVKrgwD4n4Bc3gPHncMPqa3t6dxxN2TuF24vp5+5leurjlcQBbZI10NlwBB6INr0tTTFajUD6brtcDn796BBO/7qdJBdUP5TI7hAVJsbIFsbe5I53LmfMLKrERI3VJrsGTB8Ev8AVMNuaPJFaDfK5npFpv6rg1Zou6l/cHl+xK1nUsznyRbXa+W8sg2I6oRg4I/1nDKBF+VvL7pC6jTsuNwNvqKep0v/AMisWgHocfBddrpuEF7TIhVVLFMx2yFT4oK/FEC/ZLMGEYnKB22wrAbQd+iQXHcJgZzjZAWktsATHVMb5NvFIb5MEYhFroz70FzL26oYCDDLohNgkRjsgjRPl1Vm/UqsWNjM7JwYFjbogsm0gQFWQnyBNkrnNbm6aZSEF2BKgY4flPmq3alwdDYhR+rAEl3kFPJrwq71bt496x19CyrVLjVgHYN6JH61x/CIHVUHU1AZOD3wptWcf62UNFQpgtD3knYlLqh6qlzUXSRs49VkOrkw3mLtwwSU1Jj3HnqSAMMJwtS065kZhrNTSqcwqUw3/Esn6K3/AK+8CHMpOPWSFoNJhy0HyWXiBo6LQ1tS5jTyNLgIyVpxeD45W/qOM6qtAHM/AOICwuHRM9znkvcZJuSe/wC6XIjouv45hM3JSkdUTY9kYnCKSYwU2cpTbsgLIHQ8FJlTwQSQbJcFHw2UzlAQZFwob4SixTIFNinYZkAEnrH31QLZwgwS65AHWEHS4ZTmvzPElokA7T+y3l81XuH5Wxnr4LPw+mGUOYCC448P3VhsXibHbw/lcOvrtzMiZaBgzkd4VgJNZzowLdsKoWcG4BOD2hW0716sWj9QPoo2rcZp1BMAe18/qmcYDRawuCOn8LPTfzcsmeZgBneY/RX1rRuS04Hj9FUUvEVINoBMR4/or6DuWlJta6z15DubJDfqrWOloAMzFkID5LhOwurdLScSOUSQJj3/AFVL71CMwM+K7HBaIqVOYiw/RRcIx2uLeWmeUj8/L2HY7notOl0lQVxWrV6tV0Ryk2M/fvXUNMRYRKsaxrGzEk5PRNaxVQp8rjBEdFbqGc9MNE2Mj780GwHQN1fyS3F9pUHO1FJg0zy6wDTPZcLhVCrVo1RSpue8gWaJld3i0N4XqibTTLffb5lVeidKW1XEZIv0hXn6z18em0we2hSDrODGyDtZW16wp6eo91g1pM+CAba6r1lBtbS1Kbp5XNix6rtrzvmLnesqOqEzzuLjPf8Alez9F3TwiOlQ/os59F9Gfw1azR0JC6/DOH09BpfVUy8gu5pcczH0Xbr+nN5yGOhRadiAPBeM43xXU0eM6hum1FSmGkNIa7svZCp6umSdhN18z1dQ1tZWqm/O8n78lP5yW+x6n0d1eo1rK51FV9Ut5bvOJld2kIyvM+iBvqB15YXqKdjIus/0knWQaaYlc30pqCnwSrJjmIb8V06YXD9ND/8AopjZjmqBYHgmgsqczSWkYIMfJWUtZq6ABp6qu2duc/qlqSASN0+l0lXWVgym0uJtYSgvp8Y4q88tPWPM/wC0H9F0qR4nq6JZUqVKoO3KB7z+66nDPRatSaHVHMoneRzuXQf6N0qjYqaqu6OpFvgsXb8dOcn1wGcJe0TXfQEfkLz+n7haaepraCGtNFwH5AMeELe/0ZbTaSyoXkYHL+6q/p6mmBpuptA7b/fjCxlb8pXM1/FNZqaTg8CmzLr58F5oyS5xH3/C9JxJ0U3sLRDrnlP30XCc2aIOC4kiysqM1Szb9LA9/wCUrLuAO338lZUEuAJid4+9gq6YIcSdgTbutskPtEdzhXOF2wbAW7z/AAq2fik3hMRBIG3bogFIc2oa0ZJiF6fTaij686cOioNiPxR08153SM5ta0DJPzXQ41pfU1NM+TzPa74R9VmzWpXomiRZWhhIXl9LxvU6f2awFZo6m/7+6V6XhFY8TY51MGmGmPa7Qs4urORwwYV1AMpHmDGhxyQMrou4fTbpXge1ULcnsuSXSIGFMsJ1vxoruNVhDbkrTwnT+oouERJWbRN5n3uusIaIFlvljuvm/F6B0/F9W0UyGCoS0gZm69PovZ0NAdKY+S16/TNdqnPA/Fc2z9wslR3LYGITqn8/q0utYSqKhqkeyyfApRXixV1Nzqv4Gud/xE/Jc/btsYvbJ9tpaR1Ctp0uYGVvGi1D2yKRA/3EBOzh1YZfTb2mYW+a59Y5zZaeU2hWse4H2ZPgV0Tw2m7/AFKsn/aPqrGaDTM3eT3K6OesLnyL5TU7mStdTQUnD+25zTsCZCzBhpuLXWIz3QM50CyUXMlB7owUWmAgJMmFzOK+3rWMFwxgt0mf0K6dO75OAuLrBWZxGo+tTLQ8ywkZAx8As9Nc/WukOVoAtC00qpa4EGCMELFTqA5KvAkSFh0+u3Q1rKgDXey7rsVq8V51tQtMG4W6lrKtOnHKKgGATcLrO3n7/j+xw/TGrOrYwYa1cHRi0gZK2cX1LuIa573MLLxy9IXS4TwGrXa19T+1S7i7lv77Z/8An6y6fT1dTVDKLC5x6Bem4bwmnpAH1IfW6xZvgtml0lHSU+SiwNG53K0KufXWoFTq76Z/a6uCr1N9NU/4lGefrjk+0mCQ/iTAxhc3pNKiCBRHzpzZEgX2Cqc0i4MLRnt1SubOAtoo53tsLgZhMNS4bR+qLmQImSEhYOgKirm6vqYTitSdAc0GViLIMgxPwSgOGLgKDc6hRqXa6CVVU0bxdsOjoVn5nNNrnrKZuoeMOx3QI5jmky2OxCDXkGQfJaRqyfxNDvEIE0KmWlp7H6oFZXjIlWO5arcQe+6rNAEzTeD2JSlr6X4hA6oFrMNN172CT8VvddaTy1WgGAYsZxlZXNLXQbEbIA0w4E+aMScSR3z9hRwkyBBN7ffVQXAIsR9/sgkwY2G6huZF5zCcjmaDudozCTa2EVYx5LYO3dGxkA2HUY+5VQPK6QmNojB+/wBVFR2IAuTiPvqmDpBa24FhH7JHOhtshKww0zsg2aRsS9xuNun3nwWkuuxnS57LNQMNAcIAvB3+8qxh5nFx3+CzW41OfFN0WMffyWKueWox4tOZ3IVxdIPsyTgffvQe0VGEATF4jOMeSgve7naHi4NjOywlpbLSI6d1o0x5XGmXAseMzg/YU1DXtbdp9kwZH1ViX2yO6kR1V7nculDRv26H91WH35SYDu6FeoDUMWAENA2haYLzQLXB36LRoaArVnFwkCwlZ2nrsuvwakDTaTl1zBz9gKdX01xNq2tw8VBy0+Yc2SDb4+KDeC1GnmpvI7Ar0OnpsczlOQOifkLDETO5XLyd8jzVTQyQwSXjqcfLor9NS1FFwLTPKbT9j5+C7RoNFwwCcwOqSqwUwIaC91mjr95UWDS1VWtDKnMwD8RGT8P1K6Hrw1vsggDYhcz+v0Ohp8lTUsc8fi5TJnwHhHguTq+OPqnk0zfVsGC8iR9+JVnNpepGTjuvOq4m4tINOiOQEm07/Gyxtqudlsk7Bs/OEzdOOWOaJ6sBT+prR7NZrwNnBdpMjzW7dWaHXanh9X1lD1jRlzQPZd4i69lwHj9Hi1T+nqMbRrkS2D7L46eS8MQWmKlODs5q0aLVv0Guo6q7wx3NINz9iyWEfTH6dwwJ8FS6lFiJ8VNDxehq9Oys10seJDgPvdbm1qTxIcCudi65VSmwZZHkodCwUDWqFzWi8D911Ypfi9k91DUYfZsQhrz4/pXuLadYEj8pNwpVDNMwvqPDQMGV038I4fXdzikA7/JjiFir+jFCu6X6vUuOxe4GB7kXY5PCq7KvEda5hkO5JnzXWDoObFUUPR08MFWqzVB4NyHMjCgfFjIPcKNT38bGGcJ33ErMypNxCv5ppz0QJumDtvmk5rxlWhpyMFBG2PZWARfdVuaQOZQPgTjxKB3AkwPKVBIMkeKw8X1tTRcMqVqMGpZrOY4JgfrOFzOCarimpqHm5tRRDuV7i5vskjY26gYwqPRsdHQq134iQcqtlIi7nAdgrRyA3uRuVNMKL4knZO54YLkSgXWtAHgs1WqyYMyprUi59XoYWerXAwZKqJLhY2SBsXKjcJVqVXYsAqTVIEkSVupubgiQmfp6NYWEEYKqvPV9bVqWYeUHAC5WpLy15Bc4ggm87j9F1+I6Wpp67y5kMe4lrtjP34rIGAEHIMCD99l0mOFt1yjTaTPICTiycVK9ITRqVmjq1xge5aBpSKr2uENa4gDwJRfzFvK13LOXELrzxsT2rZxTXsxq6tv8jPzTariGs1mlNDU1eem/ILQCY8O6y8oDvZ9sjYDKJa4OBc1wnqIn3rFiEp8NoPbLnVABnlOI8lznUmkj1YcATDZPMT8l3HcrNJVc42Ddt5/mFzNNpfXYqcjQCajiPZY3udzB72WpWeoyv05NJ9SmS9jIDpEETPQm0iMqiYyujq9WPV+ooAtojDTkz+Z3eLdAMLnnqqyMA4CQiMiEwEeCOcoKphMDNlHCEuMIHNx4JVAUTe4QCZyhKmNkJ+KBp8wraQl4HS/35lUDuujwuhzuLyYAjO+fpKzbkWTa6dNvq6bGkQRtOFS8wSCIkErVyy4nIA+azuEkuIzIXF3z0RhBLd5Iv0n9lbTdDqhNiAP1VNO5aIsCJhO78NYtyWtgT1/dBRSaQ5nVrQCJ3DfqtFc3hthymJ7B36hCm2C9wMguiR4j91HXqA5k/ofqgrrC8gCBSx71KUl0DZGoJe+ceqE/FSjIqQcjPdUPVtVfM2ho7L0PBKXLRJNic+f7FefeJe87l7b+Mr03C/Z08Gxk2++wWWo38s+Crru5KTnASQFcHCFW4cwveUVTp30jTbULwSbzOVrZrqLvZBBJwCFkGlpl3MGgHrCXUV2aLTOq1DAbt1J2QY/SbVNFBmmaZdVdzuE7D91v9F6caKQIJyfFeS1Goqauu+vVMuJsJs0Db78V6LQ8bo8KoCjU0rnnPM12Vrjm2+mO/j1bcXS1RNMjqubwnjdLitWoylRdTFNskvIvK6L3CIF/BdLLPVcWUNmy004DQqoJw2PEpmh3+UeAUVc8N9WZ3C4lTS6V7pqUKTid+QLruaC0ySfErH6oTYR5JbYQujoUaIIo0WsBzytiVsbz7ADvKSkIwr2hJbUqymXNzBXnPTKo57NPTDYAJcV6NgtdcX0lpU3afmc6Hj8IG8rWo8npOHVOIV2UadpOegC97wnhGn4ZRimJqEe08i5XJ4FQbp6fMILjk/fivQMqy3mJsVGsXF0YSh/XCrcSO4O4SkyQcgqsrw6VVUdScyagHeRhFrlVqb0y0iScLNWPK8d9WG1HUxIMiTtK4Dh/aa0bBdnjLS1pBFvp/JXDqOht9+q5u0+MlQguPUIUrteSM9uqDzzEzlxRYOVmCCStslaLnqUz7OIAxtKlMTUAx18v2Cjr1DtOyo18GpmrxKi0bvAhdf0qYW8Q0tI4FIwPE/QLL6MU2ji9EvMSZE7wF1/S/TkVtPW25+X3yojyWoEc8DJHwXsvQ4g6SqOpkecLxmoMh8Dey9L6GaiKjqRUV7qm6W3yuBqaXqdU+kMTIPY/cLt0nySPcsevo82pa+Mtj3T9Vb7Zlwmjp8okhauacqtjeVsIqs1TqD/c8VloaJtfXVG1JLGQYByT/C0amQWuBwtOn5CXPY2C78XlP1TFlwG6fT0jFOjTBG/Lf4pzUIsDA6BVudclAunKek9mLpQJSEyj4oCSjKVCYyqiwHoqtVSNanLbVG4PVMCjMYUWX25LXybm4yCr2uER+qp4mz1NQVWiGPzHVUU60iQVz9x3mV0AJaQ10E7rS99CrS9XVZzt6ELnsqzurQ8KzuxLxKy19BTa/m09YgH8rx+v7JQytTHtMJHUCR8FqqMNUQ0hp3JSvZ6ukXUdTRrEW5Wm5+abq5jM6q1pAJgnMrU2oOWRdUe24E1qTGgZc4/RaBpnuaDSq03AZAKmVdjBX0zdRraDg25cGutnC9UwQ0Bcehp3UtQx9QtLQdvNdZtWk78NRvvXbm+seT+s97FiiKi244Cq1P8A7tU7hWqjWmNK7vHzCi8/XJP4kQYSuPtGEhKw9Cwu6IFyrnupKI8MRFxfySOBBtbzVgFoGd4QIj9ltFZHQQlIkXt1VjpNzed0thY2PgoqstBEi/YJOWbC6uI+PVJyoKS3Y+9KRB7K8iLfogWTk+9QZyOuyhtc47q1zNh7oSls2QKCRglWMquFgbBD1c3HySlpF48SguDmOuQJ6iyWrS5hLLnpGUrRGdt04uO/YoM8SCCII7ffila6M3WpzQ8XFxh0YWZ7CwgHBwUDH2XXEA7hRzfjcd0p9qnIuW57hO0c1ODkXCKrwJFiM9008zbeaU2PUHoo0hrrmx7IA4yOw7qU/aIbtv5KPtJQZuYwg2NPN7IyfgtAADREEnCx0HQYmCcnorn1A1pIydliun4Jqf3OUif3V1N4DhDgCfwkmxjYrCXTtdp+/irC8gAi/NsRmP5lMTW51FtV0XpvO0Wd3t9wrxS9YzkqACoLB4NnR18lhZX5mhpbzNOGOPyP2VcKrmiabyP9rgs+2pijUaZ1OZAt1ERHw/VZ3NcMggeGV1KWrDzyVgATh0IVdGyqC4ZPb+PmtTr/AFm8/wCOUTDegOF3ODnl07TmBZcmro6wMlkAZJP8rpaLVafT0Wse8yBsMJ17hx6vt6PS1pbBF1sa9pEuIAGSTheaPGaLGxQbzuO7jACxanV1tcR6yo0tF2taLBYnFrpe5Hp9Txbh9CnLazazz+WiQ7+PeF5/XcSraxxgerpm3K058T5dAFhNJ4sXY+Cn9xuDI6LpOZHK92mFhYRGwCJDHfibMpPXxao2Y3CYcrhLHTGxVZKaRbei8jqCo2vHs1Byu2cFCSDeyDocINwqi71kiCM9UpgEjIKoa4tsZLVYTbqiu76Kl7auppB80yGvA6EyPkF6RpjBleY9F6oGqr0zEuYHDyP/APsvRzJjCzVamVHGwMLTTdIgGP1XPaXAwDK006xaASJPyWVbG/2TzXJ6StDKnMFz21Ocy6569FRqNbJNDTuv+Z428FLVzWyvXFWoWNPssN+5SHlcLgHsQszXeraGtgAbJhVi8rnbXbmSQ39NSmQ3lPYoig0Aw4we6UV5SnUQbmym1ci0UaYzJ80wDBiw8VmNfqZCrdXnFgqZG8lkbFTmaBIjyXMdVnBSGuQMkwgPH3NqcLrNNSnTAgl1RsgQQsno3UNOhqW8oANXmBDeXmkDbxCu1NR1Sg9rTyvIIaSMH+VxeB12MqH2WB9VvM55qS6p3A6RPRanxn9er9eTkx5qevva65vrb5g+KYVpESo03mqXDOFWXjJErKK0boGrOUGvnaBIylLubBuNlm55uHWULjMhUWh5mxV1OtynusgdO8HcJS6N4nqg7I5K1PlqMa9pyCJCyangmi1N2Gpp3bOpPI+CyU9S5pgOCvZrXTLjCS2JedcHV8A4joifU/1Oqpf5MqCfcRK5Nd9RriyvUqUoy19MSPiF7xmuAyUNQ7S62n6vU02VWZ5XtldJ/SsXivBU9QyiZZqKcn/5jCJ90/NNzms/ndVpPPaoBH/3Qu9rfR/QNaX0muYDeOY7rLQ9Haeqa40m8sD8biYn+VfLWLxYx6qnQdogw6jleSCYAMRtY9+4XL1WqaWChQZ6ui02bN3H/I+fkl1VDU06tSkWNJY4tlgzCytZVIJ9W4jBMLpOXK9aU2MG87qReUTfFuiU379UCkxhMCCL7KETZIRBt5IHykc3spM5RJlAhUDoym+KQoHIBwkhQSM5PVPDTuSewQBjS5wAEk2XodLp/UUGsGT8Sf49yycJ0HMfXOEgWFl3mUG0xz1LE4B2XHvr8duOf1lfT5aXKbE9VncJ9o2G3n+y01Sa9SGkcgyTv9/OwWbUvbTibkH2WgeF7LEbrNTMiww+PiP1KtkDNpLLx0cgW8rq7RYNc0nzI+/gi4e1BwINz0JVqCxsMpg2vefP9Us+0xw2aX++PqnN3DoBe+5I+iHLBI2DOXwiPoopKkBxA3omJHcqNHtNJwd+tvqE1WACcnkIEbQT9U1Mf2xAsDE+9VANnEC/tAny/leh0T4pt7hcBzYJJHh7iuxojNBkm5CjTfU1IptwSegCp/rKzjDKDp/3uj5ItaTiCrRp3vuSAi6qLtS67qjGN3DT9fovN67UP1WqcfWGpTY6GXtA3/XwXW9InihpGadpl9Uy6Dho/eB4LiUxytk/f3Cp10tpNv4vHy/ZX8R/14Owt3mf0SU/9S9gHfT6rfqOFa3VD1lGkX03AQQ4WjO66/xude3Pr40+hhB11dp3pT7iF642GZC8z6NcM1ej1z6ldgY00y0e0LyR0XpnSMBb/rZevTkSetkwMYQiVAuYLjIuqC2DIVzpiyS+CLKCNsrWlVgxsnbdUXNsOy8zr6/9ZxVwBmnQFvErua6v6jSPdeSIXDoUfU0A513u9t58f2RY1UPYp8ogbW7rr6YB9DkJuFyKQ5nsGxXRcH0nMqUxMWI6oLWufRB5jzAbRhM0h34cHC0QKtO4BB2KxhnqKhbscKosFSDBsnqhtSnIvG4SPZze03I+KlJ3uOylWPM+kOnLW8wvAPw/cryVd34icL3vG6f9t42LT+n0leC1YhwANjexWP11nxQCSeYCYwCmAkAz9/wla2bHc3THcg2NvfP6BaZNQEkuNp6qu5qARJJx4rQwctIzaRbzU4fTFXXUWuwXcx8Bf5BB1+AaQ1tbWY0yaYdDu4MLu8S5dZw00NU9tKuyHMc42eRf9IWX0Lp81HU6h9y8gT8Vt9ItO2vwuqSL04qA9IRP14R8uDokbrXwLVHScRpuJgExc9VmB9u1pEEeH7FKCQehB6KfivqemdzHmnZW1G8zQ7cXXE9H9Z/UaBpcZcLGT0XaHtNvncLUYqsoQn5YJnZT5oyz6lksaSYANyFNJVY8VAwQG2BnKvcwPaWuuDlZqFMUKlRgEb2VDk+0VJlIT7RRlA09FJ3KE7qEwgM9UFChKAqAoKIF1NAajTvpOtIt2I/dcENdQdDpEL0YXneOvr0dY3lE03DmAAHms3nW+esXtPMJBg9Vc15GRK5+neKjBUpusMicJq2uYyCx4OxC55XaWNra81OWYOyVvD6dLXHV02ND3D2nE/oFjr81SmK1G5F1p0+vBpAVBBIu1J6W+2lj2urQ5gfNuUla3aWgTLQWHq20e5ZdKwesLyZEW81oJIwYXWVwsE06rLCo0gbFVvqPbd1IEHdrvqn53jBB8Qga02e2fvuiFp6ps8rXupkbEwtTdVWG4d4j+Fmmi7MtJsVG0IvRqwOhFvhHyV1LJW1uu2fTjuCk1ldlWgGsmScELOBWafbY1wOCx1x74+acta6zmg+ITyTwjE8OBkgjyVfMuhyNiBjxWTUUOT223HTooqqVCU9PTVqmGwDuVrp6Fjb1DzdsIPnzszESkIm42TzIg/HZIRFvkujIEwL790JHjKYtkTElVPBAJG3QqKeQTE+9ANBtus7nEH91BVIxkblBeW3S8vTHRKKwAuU4qA+agUjqYlQtnbGbp7HF/NCJN8lAgEGwkI8vuPUdUYkZhQSM3CCssi8oRymDaVaRN5k9yg5ton3oA102j4qvUMDmSNvgUzmweoCkyIdcHIQZGGDa3foraYDhLbdROI/hV1WllQxvcEffVNTPLUBB333lFRzZJIEA5A2Vbmxm3dWEwfYBINi2UDaxuDgx1QJMttkfFFnbdAEAyLAItMZMnxQWNcATBkDPZVuqEmSYi4Sl1jGEod1CKtBl0iQDmNlaXBtMyLiCCdlTTbJy0D/ccrQ3TA/icTP3+qIocYdAuCcStFKuRAeZBym9QxuBPdQ0mm4Efqhqx4aRLGSRkNGPmno6otbEuL9oCpY2N4VgcI9oA91MXyaWayfxMcCcmLKupTpVDIEE7/f0QBacGCdioWxi4KYaqdpehVLqD23a6Y7rTzkXymLw7IgqssrdRVp/iMgbEK5mpY+OY8pRe1rrkSdyqKlCDLTI6INLhzCRcdQqiyLtJBG0qllR9I2MRsVoZVZUs72T1QDn5rOFxvCMxcYUe0tN4I7JMGeiBp6nyUBjf4oTJsbeCmMIOr6Ok/8AWKAxzB4Mn/aSvYFrQbEmNgvH+jwni9CbxzX/APSV6utqKGnMVKrQT+XJ9wWa1NXNJNogDoo97KLeeo8NHc5XNfxGpU9mgwMB/M+59w+pVQu7nqEvefzOOFi9Nzlsq6t9YctOadM5vd3370aRDRAERhZ2u7zKYOjJWXSZGs1diYSmpB8VQHSoXKC4vJvugahlVl1kvN0QOas5slL5wUpMm90M5EIH5oygXHcykOJGFEBdcXXmqxdoeKEi1Nr+dwDBgn6Ehejc4DK4nHaMlmpbYAerqHlwDg+8kLfLPVds37qAdFxuFcQ1LhT0/q2vDG/jnIGPovQU6M8pfIJyAp4nlFQcQbifFAvk2EDotnqWNH4QfFQUWuywAeCYeUY+byUD5uDMLQ/R70z5EffyVLqFRv5ZjomL5QnMCcwoSSYBkIZyIjI6JXQd4KNGNF1TBhU1edlhUgnAAW3T6LU1HQSaTN3OH6H+F0aWko6e9NoLj+d1yfvyTEvWOZptNWc3mrEsGwIuVa6hUH4XgzsRC1ZCUiFcY8qz06FSq4CsR6sGSAfxQuqwBrYaAAMADCwtMXlag4mgSLkC0Kxm3Xg67idXVqEQS4uIA6lXvZTcOdrYLvxQen67qrllxDrE5E9f2K1ger0ntC0xJHX917J8eT9cXX6J7HmpTZLCJMHHu8FhPZejDZaA4gQM7iZXK4joxQ/u04LDkdFjqNc38YEDBwbqeF1Cd1h0KbeCmcXTZyLJS2TIsUEnrlA3E9Ub7iVq0Wnrah0U6ZIO5Fgpbiz2y02uceUNLidgJXc4Vwf1vt1mcrR2M/Pp2IW7R6Cjp4dUY19XflwPvOy6Jc92DYbAfWPkFx6/p/jrzx/oH1enphtNmBZrRiPBUOa+qZcYByAc/fuTGtTaDyjmO/L17nHxKyVa1VzSZFIRgX+J/fsVz910NqKjKLeWInDW5MR97LlalxJNaoQCBLAD9/Idka9Vokhwf1gzMdT5dY6LKXmtUEAvJsbWW5GbXXqUgNXqQ4wDBgjoSq6zeUt3J3IWt7f79ckyXNgRvD/3VOobPK4jAufvuorMy5M3g9en7FFt5kSAD8T9FXSM8pIiRKtEc8AbDf73KCVLsAIy03jp/Ku0rOal4ZPSI/RZ3ui5uA2fCStmhHNRIG4cAfJv1Qit7eV18GPh/Ks/raWi09N1dzgT7NhMwhqxFRhG8EHxhc/irOfShwH4H2tgGf1Cs+pfUdahx/Smw9YZ/wBqev6RtEM01Jzy63M8wAvK6d3LUB2+k/ot1FkuDgbhavOMzrV2prVNTqDUrP5nO9wjYfeVIinIsT9P3Vbvxgbq03b2JP38FGlrL1B3+/0XtOEgHh1E5sd+5Xiqd3MIGf2XouBa8M1r9A8wHjmpnveR7hKk+p18ehpNAJOFbKVogWRW3MN0R4oFQXQN4pCbwVCZsogIHUSnDRvIKQW8UwnZBh4iw1qtKkD7LjBHz+AWSs7m53xZzvgF0dQzlmsctBi3UfuufqAA2mALH6KiU3BrmHAGV2jTbWogi4N5BXAcYaBtn3Ls6CQwFuDc3VDOfU01QHmL2HIIwtAdT1DbG4+CdzWVBDgqTpeUzTMFEE03Uz1HVI9se02wOQrHVCxvt3PRCnUbU8DkFBg4mzn04ebhtneB/Yr57xGmW1odkWPl+y+m1aYEsddrsFeC9INGdPqSCMnPh+yxXTmuKzDnEWFvH7lEXIHW5+H0UaJsP8kQYcSdsQirKropxv8Af1Vmhby6fVag25afI0jq4gfIlZqv4QB8luB5eF0KOHVq5qHuGgD5mVB6/wBF6JpcGY4CC9xd7jHyC2aqkK9CrSOHsLffKs4Uz1PDdOw2im2R4gfqUHf6jgMbLbH6+cOYW1HMcIcx3KQR0t8wldYknbIXT4/p/wCm4u9wEU6w5oHfPxErBUZh3kYH34rLTtejOpNLUepJs68dV7djmhokwvmmgrGhqKbxYtcN+n7L6NpnCvQa4AGbhInSyQbi4KkSlf7JtbsrBcAjBWmBYJKo1Ps6i2Sz6rUwQser/wDej0DR+qCiZN8ppVYMmydENKm6VGb2VBQQ5lJQFHOyVGUFgC5npBQ9ZohVAJNJ027rpNdKXUUxX01SkcPaR70/R4okkyC4HEh0H4fQrma/S6ui41KdR9WmbzN2+PuXZayDcEfoni0AT4LfpPbn8A4oR/21Z8g/hcT8F03MYdWH0zPNYhYNZpKVVs8pY7/NgghZqVTUaanytPrmDZxgrHXP7HTnv1lenc6tpILjzM2cBhdHT1RWp8wEEWj78V4luvfTZNGrUov/AMZt8bLTpPSetphy1RRqtGzBB+Ck5q9dR7A2ykcuPpfSrQV/ZqNq0HHdzZHwXUp6qhqG81CsyoP9plMZE90hAFxbui65gCSegVjNLVefaAYO6CsVajcPMdDf5qynXquMCkH9xZXt0tNtz7Z6lWWGLAbQgUAkS4Qek4RAA+qOUCsqKk+aCiD5nRqcw5T+IfFWubIkrKZa4EZmQtLHcwBB/ZdnMhtcC3zQdfzTvbaTbsq5jIkoK3U4zfyVTmRtEYWmZsduqhaHd+8qKyFsWGUATsr3UiMXCrc2MiFBG1CD804fNjZVRsLeaGOxQaA6bzPgobi9uqpa+D9E4dsLygcGMe5HHeUkxvA8MIgzhA2cwCeqQtjHx2TePvlTJygorM5qewI7qoCBTjcwe8R9VrLffsqRTDarQMB032H2IRVDrOneZnqrHDmohzRBab36/wAEoU6VWvVDadNzyBho++q7Oi4BqHtHrnimCQeVoklZvUjU5tcKLTgbrTpuH6zWO/7fTve0/miB78L2XD/R7R0YcaQe4bvuu7ToNaAGtAjss3v/ABufz/14XT+iWue2ar6dPsSSqNbwTV8OHPUpNfTGXsGF9HFLcpnadlWmWuEg5EKedW/zmPlYhwkXBQALTLTB8LFei476PHTPdX0jbG5Z1Xn8zsRaIwukuuXXOCKnMeUiHHbqicQfglgGzjIPwUa7lPK65OD1VZNjJhN2zKU2sQpt3QFwi4S87m4KbGbpS0HKBm1WO/EI7hMWTdpDgszhGEGvc0yHXCC8ktyI8UQ6RGyDNRIioJB3T8rHCWHyKBHMDrRHQqksLbjCtPM3I+CBeZQRlRzbESNwnMG4VUzcboi3kgbF89lJlBWUKL69QMpjmccBB0ODU3Gs94LhysiQev7BdZtNoMhvwS6TTt0tAU2kEm7ndSrc9ly691259QW2Ej3BMDGUosLFNnJUytacG/ZMHdrpWiMoy0XJA8VMpsMolD2EwHSVHVOW3KSVcTTSYtupJKam1z8tgeKepS5W2n3ph5KiYElwHeUpqM2v2AQNGblWspdBKuM+RGl7sCANyU3qiRJPuWllGLuvK0NpAYCuJtYhp52SVKII5XCQciMroEHAVfLLr3VGfR6FlNxLKbGDMNbE+5bnMh+MKykyBKflkSMqIpLCcD4ItZGVaG9cIGyCp7SR26KtrIdJytBvlAMjAlBXUoU6o/uNkjBGUrNJRpu5w0uI3ccLSGSLhAiDOegRdOw2kyob5uVGi9ymdmQJhEYpgkBDKLv9RwHVCOgQCN1fp3SC07qkiMJqR5XAoPJVGBuurNAgNeQJOYJ/QKOeH81Go5wY4S0gb/d1p4rS9RxOu0WDiH+/9zCzP5TyxM7X6L1z3y819VHc9OnD5cCPxAWKz1RzAtIgGxHVF1d7HEc4aeuxQqQQC9zqROSBLSiORqNG+iSWe0wdsLPnPuK7VcOgNaJB/McfBc/UaYklzQSTsGrNn+NysnnCkzbHmnfRewS5pbPUfVVw7ZYaX6WkatYNJgDJt+q7bNQyhSDG2YBEArgUXVW1B6uQ42jxXSFKW/3HcxPdY651056x0GcVot/DcjYH6KHiDHnm9ogflLXH/wDassIa1ogCPAIm1ys/8cXzq9+seYFMFoGJOPvxAWV/O90lwv2mPfPzRLvIdAhMrXjIzerVZa9uajzGCXIMc5tdri9xAO5wfspnCDJMA3mMItl9em0ATzt5Wx1IS/CfXeInUkbS5oI6lxPyCzagTpy42HPF+8fqVopPa+nUqjAeTHS71VUtp6jSJkT5yI+IlcP13/HPoXbB2b9forWmahMQLR5z9FTQsXAHII98n5FXNvVdAw4W9/6lVCvG+ZaBH34rocMBIbAuHH5D6LERL6YBkFokHxXR4S32aZJmZ+QRVOsZyCkT1i/Y/sseqAqaXUMmAIdjEQV0uLQ1rADMO2VOo07WNDXCHVGEu84HyMeKpfjzLW8pM2nv97LfojLJNweq54PLYiSM+S30ncrWDAMZ2k/QLpfjjz9W8wNSRiZ937q025QNmY+/BZaHtAA5JgW7/QLUTNRxG9h8ViukW0x7Te2fKUNRqH6fiQrU5D6Za4GcRCamIzYQb+X1Cz6+2qcTcn2SITj6nfx9I01dmp01OtTPsPaHAT1+/erCFwvQ7U+v4S6i6C6g8jwBuu7EYMeK0wHgJQmFCYyPcUAZsDPZQEm1rITHdSUpsgYQU47FVNJc4NaJK0CiGXqPjsEGXiBjS8oN3G335LnvdzUOaMFbOJljm0wwGAckrFT9pjm9VoZy4mJsDbwXU4S5jxUY4E8sZK58MNMB4gkWcDuF1OGsY1rDEOfeeqo38s3aZA3lK6q5gzJ6QqatKpTcXNJIPTZZ213h0Pv1QOXOc6XFEP5TIIhPUYC3mbcnsqgdiIKg3N5dRSifNed9JdEdRpyQ0esZjvC7FJ5pukEQrtZQGp05LQC6LIS4+VYMjck+/wDdVky6Cd10OK6b+n1tRobA5uaD3/crm1LOBNwP1WXQ7jzNYMT2XSDPW6vSUBgU2gdi5x/SFzf8e2J7rr8CadRxemTgGT5BQ/Hv2BgaGgQBgdFlrDlrk7G4Whhlo2Kr1n+m124K6Obg+kPDzq6BdTE1GXEbheUb7dODkWM9R+y+gCH8wFyNvevI8c0P9HxAPY2KeoEgDYj9jKzW+XJBIuMg27zP628F9A9HtZ6zhtNwk25SBsvBuZZwwThej9Eqz4qU2mAAHQdwZWVseqqO5nWtKvpjlYALxuueajuaRc9CtnOG0i54hoE2W3NeHQubqX82oqHYW+C20q1Cq2adVrgehXMc6ajyTlxv70QQU0pBZFVDc05KEoSogKkqISgKYJJlGVFWsVmQqWmFaHWQeW1Q5NZWYbQ8x5/sVGhp2PuQ4s7l4pWBkTEe4Kqk9xxfsuk+MVc+lzNgWjqsdTSEmwmdgtoeAPaME7So105uOyK5FbRtcCHNBA2Kw1eHObJpiB0JXpHBjsiVX6toxgqaPKO56T4qS0jYj76r0fozw7T6xr9VX9aQx/K1rXRMIanTUqrSKjGkHsr+DP1eiYdNpNGNRTc/mJ5oImP0CWrHqKVWhSbyNaWR1Eq4VGO/C4HwKopaZzmh1aGE5a0zHmrxTphvK1gjpGVyaEiEIQ9U0fhlo7FTleMPkdCPooqKQhLhls+BU5wM2PcIChCMzgz4FRUfLmuD2hwvPdO08pkXB2lYtK48/KMHaOi1hw3z1XZzXm4g3PzVZEX3KLHyYNpTOEid0FJyARKHMW4EjwVh77Ks9DugdtUEQb9ZKcsp1B0PVZnCMWnCUucN1Bc/TuF2w4DoqHsLfxCCOyIrubcYKb+qeLEz+qiqu0R3hQWsdu6s/qQc02E9gp6+mTek0dUCgwL37Kc0/fRMKtIn/SHjJR9bS2px0uUAF8R4pgZvae6HraYzTEdiVPXU9mAdyUDg+47StGjpUauoDKzeYHF8HyWUVmH8oTCrBDmiCDNtoUqyvV6XSsY0BjGtA2A+i6dBgMQLLz3DuPMdUbT1TG05tztNh4r1FAQMSQuNlj0SyrWNAAEXVzYwVUDsAnaYyjS5t1YAq2GRlEvgIlV6qi2rTIImV4jjfCuR7q1EQRkDde4c+crkcVa1zXAZ8FZcZs14HOJB8EHtD28pz8lo11MUdQSAId1VEg537rtPjhZlJQqw71VSzhh3VXFsWI8Vmrs5m8wyPin0uo5opVDJH4TOURdix27Id+vdO4bEe9LgxkoEIkSL+Sqc2D+y0g2uJ7pXNDrlBm8EzXRcGCmdTjG20JIg/IILmViLG4TEscOhWfcIzufmqLSL2v4IC/ZKHTkSrGtm+B3QRom5sBknZe14LoNMOE6erQoB9Sq2aj3CcEj9F4smwAsOi9l6Eav1mkraF5l1M87O4P7rV59Erf8A0YFhSaJ7YVtDRsaeZzQSdowtrxynmORhI0W5nXjA6rGLtSk1odZoEYgIVDAJ6W96eg0y5x3VGpfFMgZKqOXXBc49Qq3M6rTEkk5KAZzOAF1hqMunpTUPZaxS5nREwmoU4rVB4LQxkGTuqEZT5RYQkqNJsFs5YGFS4S6B5rKs7aM3N1a1gCs5YTBtrohMlWNFrqBsGUY2CBXdUGNkzlMWzZXMZCCAQE0QIGUDYJ4kQopCUpunj3pEEAkozBjKIbCmcICZOLJTa9u6saO3vSuF77IA1t5Ka15uUWi3VQi0zCDFUEVCQMlASbAQrKrZeYx0VVweyBsGDuhywbiD4qe4qF7hYifJByfSOifV0dSIkf23R3kj5FcBlSXNBOCvXcVpnU8IrsaIcG8wA/23/SF4mYIJMgHZen+V9OH9J7a6jAWyRPVUtpPF6L+XsRYrQwzTkyQowMd1adiCujmwVBUbd1KCd2GJVbqzwIDqoHiugabhkyFVVpS2QIPRTF1zXjmzzE9SVV6ok2BA7rc6nBMZHZUVZbm0rNalNpwylcwXnforw/muCDPVYJIMq1lSy5OjVzwYIg7XQLpublI1/M2DcHIUJjBkHBKBiY8kJi42ylmfLuhPXCByeZsbC8SpogXa6mYnkdznwF/nZIDB6d1op6hlGnAZzl13EH4frkdFnr41z9dXTgjS1GkSR7JJ7NE/ElMfapvBzyzP/wB38rLpa/rNG5odJJJJA6R+q00Xh2orgiGtABk4ho/Sy4Z7d9cmkCKlEDcZ8QAr22qnvf5foqYIpU3RYGJ8Cf0CtcQajXDcx7/2K0hhaqYwG2HhH0XpeAURA5ZDRzgQervoF5o2q2wQZK9R6O/+7cwMwYJ95+RCvP1nr4z+kTf7fKB+F4d4zzD5hY+LNFM6UTEsfJ/+39Suhxtn/aV3m81mtmNgJ+biuZ6RPircyGUDcDqT9Ff1J8eUdbEg48IV9N8GlJsHbeX6lUkzc5Ua4tzFjI8l0z0xvts045S1xuW8xWqnY9endZKTubH8rYy3aLlcq6RppibC5Nlg1b+fU1HCTJt3utrHmm19XIosL7bkT9AuS27RN43JWuIndes9Bp9fqxsWNJ7RK9c6y8b6C1Y1mqo7uph3uIH/APMvZkT2Tr6zCRO8SoWg2dcDCJthBQAsB/C4tS+qjPteJTxvlHHZBZpQA50CICq1TvahaNP+aFk1J/ukFWIzagc1FxyRdc2nV5KkOsCunU/A6d1zqtPmbMXGSqGe31h5G5LrHx/ldRx9U6nywAywuuXw6XakA35b37fuV09S24cPNFdGlVFUJK2mY+7QGu8MrDpqpBsc5gra18GdyqihvNSPJVBAO8ZVbvZcZwFvIDmH1gBCz16ECWyY7qKoBacq6hW5HcpwcKttIkwZnayubpZF7IOB6YcJNWgdbQbJbd4HzXha49m143X15rBSYW1HAs7r596T8IZoqxr6Ug6ao6OX/AmbfBRZfxxQQabSR3Xd9F2xruYjAK8+y9EDcWvuvR+jTSaxcMjbxWf1v8expOBb1ITVB6xhaSqKUmwMeJVntncDwXRzZGDlqyN1y/SimHcOa85ZVBB8Z/QrsEcpnosPF6Yr6F9MjJ+ilWfXlX6edIyqLkjpiLH4wtnou7l1rgMhpEeB+pWihQ5uDiRc/qAfmVT6O0i3ibmExDDfpdc/10r11BvMed2B8V0GNHLBusID3FrabSGDcrS2qxgguBcdgtuTw+obxrT8Ur0dJpPW0mvPI8jlt4r0VO9MXknPdXVHkueTkrPpzNNsqouwgiUAiDlRRTKqopKkKKCBQIqGyBm5TgwFWLJnNc1oJEA4ug8x6QB7eJyzlEsaZJ8VzueqL1HuMdDHyXR9I5GuY4CSadjGIJXMa5+45j1Oy6c/Ga006s/lBB3I+qtFYGwWWA6ImSulouB6zUQ5zTSYfzPFz5JcGcVdlr0uk1Org0aR5f8AI2Hx/ddvR8F0mmhzmmrUGXPFvcuhiwER0WL01jlabgdFl9STVPQWAXSaxlJvLTa1jRgNER7kxulJWdXEKG6hUWVRCEVEAKG10VMoFLGnaD2QiMEiOqcqb3QfHGO5XBwyDZb6loc0QDcQFzsFdDSv9ZQiJLbXXaMFL5sZutVGp6xknI26rLUbynFj1QpuLKkg3HxVRqcIMRhIe5926ts5oItPZI62bwgrcNyLpHXsM9lZHZKe9/BBUWx49VWW+UK4id8JYjee4UVXy3sYHzQAjPuCsDeqV1sZUCdox8FCpnqoROP5QTGBHmjG26gCcNkwchArRJ6K4XF8+KAZFyPJNECJsUCkRtK9l6P8Yo19JTo1HhldjQ0hx/FHTyXj3CRbZZi4mq0jYxdZvOtc9Y+rh04R8V89brtXSa3l1dcQMCobL1uk4zpXaOi6tq6QqFjS+XReBKxebHWda64fFgg6qBebrlP4vpBJGppkDo4Lk6/0hLTy6emX/wC4j9Exb09BX1YYJJiO64HEeKsaC0vAPiuO/iFfWAzXcAfygRC59XTOuQ5xJ3JlanLF7WavUtrXBm8iQsxfOIMLO4uBg2jKkuAtbZbjlbq8v9mDuqHEC4OEAC7Fz0lAtjKo6OnrGrTgmXDrv94TuM5WHTv5HA9DHvWwmLE3G6gmBEXUDuXN4Vb6jWi5g9OqpdX/AMR4SqNJdzdwlcJ8VmNZ5PQeCvLgYDZPiVZNEtlGPJAcx/Cwk9lOQgy4gHYT9JV8U09hfmB80ZgySLd1WQwXJJRDgLNaJ7rckiGkuMNE9V0/R3VDRcb09RzoaXcjgO9vmZXLLicye3RA1A0yXwRsAlwfXagvcSN43VRM3OSk4fqhr+F6bVNv6ymCTG4z8QUzjAkeS5NBUqBjYGTlYapLnXwrqhmoSkLJMi6yqv1fK0d1NOzmq32Vr7ADopQbDvHoihTpxqqngCPvyV3LFkWN/wC7MXBZPuI+qL/xRiEqRHGG+KqY2faO+E7vaIaLkq0Mi2wUi1Xy2RiFZyqcqYivlRDeisiUwbCKrbTm5CciMJ47x4JHX7KULk32TZHRJEYgpgdjlRUNkuTATkSEsIDCAEGBkokwEWDzJQOLCN0oElNkfqo0RjG6CYFkuTYT4pyYwZSyRgX6lBlrgtqQMkfVVOaTkq7UWIJMTud1WHbAT3JQANMQEIIsQPNAk9bJTfJlBa1wwbz0HVeE1VA6bVVqBBHI8tv0Bsfdde5ZOSYHQDK816SUAziLKuBXZknJFvlC6/yvtz/pPTletc1sAyOhKgrEgDHdIDDfaEjfso5tpaZGy9DgY1SN4I7oHVPgAiOhVbmzY2I6qt8gQVFO6sX5PhCzV7uAmbZVgDDEtJPiqapipAwFjr41yQdCiDBvumLZ3z0SkQubodpi4Ksa4EQd+qoB7+ScEHxOyoc+yYONiiff3QyI3QmRfIyFAHmMYUDpsd8qOuFW61xZBpoVv6c8gdDXTIG0/vddWhVDqmoIkieUmc4/QrhMPMOU2/RatDXLKgpuuHZAODf9VjrlvnpqrGaL4uA41M9/o4oZZzNEkDIO4P0PwTUqzalMgwOZ5HkQf0VWmqcrSwuHMw8sH83TPu8LrGOmrmHmNNw3sTGJ/cr03opVDqFWmbOa7m968pTMEsBx7TQTiPuF1eB6n+m4zSDifV1pp+/HxEJPqdfHf4tSng2pcRJD+YH/ANQXnPSIO9W+oDZ7QZ6gk/Vew4ozn4VqGjdpIjsZXkuNtcOD8rxD2crZ6iR9Vv8AWPx5gdx8VDe5yoL4RAnv5LbC7SnlJBEnYLSKgNgbNu4znt7ysQJAgWlWsdBvtss3lqdNeoqlulFIGSQS6B2n5SFjpXFtkznczTNze/WQkpmDHVWTEt16L0Kfy8ae3/Ki5vugr3WN58V4f0HYDxas7JbQMe8L3BWOvrUA90pKaeyBE3CgExYXRDpUwp4qC7TZcMrLqzFY91ooWqGP8Vi17or+S1EJVMticrKQBULSLFanXaFk1PsuDhaFoXaGl6uu9wuDYFb6lxayzaS1IE5N1pN1FZGu5XWstrHczRusjxBmDI6J6NXlzjog3NdjmNhsq31C15dttdO1nrGy0wDkp3UGmnyoFbqqYbJsdwAqa2te0+yyxwVmc00nw4SCpV5g0Nn2Ti6GKqtapUPNUdJ2HRZOOaf13o/XJEuZFQeRC0kczo2WoMbX0lSiYIc0tI8UHy5oiR36dZXp/Rcf92ehZYeBC4tXSGnqadE/iLuU2yZC7/o02K7iRBa0/MLH66X49Oy7pi6s5b5hUB0ZMImpC6Oamo7lcQcykqD1jCCJhSq4OqGd07AAzczuUGQUG09P6pogWAHh+wWbhmm9Vxao9oAhkAkdwuoKXMZOElVraBBi7u/T+VnGpWoue+xeTOAERpnm7DcbFWadr20wTclWe2Mojn1GPBcCIKzaQTSaTsuzWpisADZ2xWKjw/UUmkENN9iqipHGUz6VVl3scB1hPQd6ptSoGhxa0ltkQG0ajm83IQOpUeNPSEOrFzujAqQ7Ual3MS5w6TZXM0MuLqjgJJMDuqK2mQCN8IrV6ik0QG46lA0qZwLeKgzN9oxjqQEajWtPsva8H3jxV/q2CQBE7gqp1NjGuLQS43ucoEYx77MaT5YWmpQ5qgLnwAIACLK4q0WOaOUEYGyV9QNyUHD9IOG1qtSlV0tN1WPZLQLhV6L0Yr1fa1lQUh/g0yV26epJrsa0TJhbyU0xj0nC9JogDRpAPH5zc/H9lpJhEnolUVCd0pN8o9+qBUUCgmQUAQhEoYQRRRTwQCEVFEAURUcQ0S4gAbk4QfGiN9ldo38tXlIkO28FUCiDDgQYI7rqw6Lm8wLevdZ3NLTB8rLUHBzA8EQUr2Bwg+8BaQtKryt9qwGT4q94tzC4PRZQzlcWkyDYq3T1P/E42GCghHW3ZKcXuD1VjmxjZIbg7nsgQggwc/JK4TvKeZPj0SnqUAjcWjAVbxJ6qz5pTfF/HyUUjWzeJnuiGzFiR0RiLke5FpHNd0dVAQ0bbpw0R08kAbSDMozODhATbA72Qc6TZBxI8Sq4cbkZQOTDb2nqk09MOq3GDOES1zzAERlWS2izlbdxyZQNVfJ5QZjumpuIaAJ7rO0y6Tcq5pix3xCKumc+dlCRicYsqw797KFwGDHiVBW/+1WbUbgmHeaveYxeVnrv/tn4FWkw0TlVCvoNqHmIvuq9RSbTokDfCuNSMbqh39x0ZAQYy3mM5KImIdeN+i2tosAgBVVGBpkmQgoYId7RgJ3VXVDDZA+aUtk23TtbyiSEFXLJjoiRaAI7KyIEoC+LoFayTdXNfytAtPWEGtug+RAbYeC1zcSmL3G5kjuUsxkgT1VTnOOST5pYla8kxcXsGTPgEprdG+8pM4UWfKqY1HmxdAOyGPNTucKYuU9j6F6A6z1/Cquldc0H27By9A9sCDsvn/oRrf6bjrKbjDNQ004+IX0Sq2SAN1FYXCXE9VGjYJniMXlQNjO6ypC2TiwRpZsMIuMCAIJRpNlwndBoa2K4gRFMyfEj6Khx9okm60PJFVxAsKePNVU6JJ5nCJ2VqQ1KnbmIufgrC1OBAslLgO6AcsZQiVM3hMBJQABOBuVAjCigbCwVLjJgq12ICr5dys1YTsAiBCYCUeWFFAiVMZR8EHGAgQ+0YONlawQLKtlzJVwMDqgBtupmwghQiTJ96AImQgJtjCGBOSdlOa97/ooSZkiTtKCjUCQO26zhsnMLTXu0SZIzCoPv6QoDyNGTJ7JS8AwABG+UCOpMnZM2jVePZbA7j6opAZN5Hchc30hoHU8PbVYI9S8EkjINvmQun6tlN0PJe8flaUNS3+p01SlULWU3MLbD8Mzf9Vvm5WbNjwzxylzSJg3HVVRElpwrCSSHOEkjPWEkQSABbYFep5il0yDeOyrqWgm07KwEOBkR0VdQSIzCBWmT4Hos7/aJItOPNaHOiw3CzeC59OnKMfymD8FcINxdVQHdig1zqZvcLLR3Ni4GEAJE4hWNIeJbedkpEGwkII0kWITE/m33EpDbuEwdsgJ6jySOsnzkfFI620/qgqnldI+SuNoc2yoKtpmRBvKgenUc0FoMzie37hVue4vJBM7XwmaJEHIsg5sH9EyK0t1HOwOJioL/AH5AJxqPZBY7lex0gjY5/RYgOt42TTJLogm8BTIvk+pU6zddwkVG3FalIHiPqYXnfSVkcMcS2CMg9itPoZq/X8IqacyXad9h0a5P6UMnhdcjLWF3uQeBATDogP5RzjC0yg9ycG8j5JBnsmbm+6geJa7ulpZRZcETkYSMMOQd/wBEq40/HGNLg0VQaZ7zf5he/JlfLNNXOm1lKs25Y8PA6wQvqIfzNDgbG9+6x03BzuhjdSYSkgZMSsKaeoUz+iQFzvwifFEUyT7RPkqi2hapm/KudxB0ai52XQpgNdbpcrk8Rd/fK1BofZoVFVvPTjqr3/hCqeJbEx4Kos9f6sBopEAWueiZusYc2PQp6D6eqp8tQgVBYk7qivoXi7RI6hFXGq13gUnNBtYLETVpG4JATt1AdYiD80HT09UtxcdFs/qaYy6D0XJoVgXBpgSto0nMZFx4qCyrU01UQ5wnssOo5WtHK/mDcGOq2DStaJcGgDqsWtY+oweqgBpnljKEVNeAJO6v0roJd1yuaHuDuV4LSMgrfpnQPFB5/jOl9XximWiA6pzjzj9SVr4TT9VX1MCAHwPeVt4vQ561CsBMGD5XVempclPmJJL5dfvP6FYz23vprALnDlN/FMaTjd7sd1Qx5Doz4BM97o5nSB3K2wR1ocDIWikAWAn3qimRzFpMg4WmlAp2FxlUWtGywa1/NrA0mzW/Nb8LmUh63U1Kr7N5oA6x/Cg62mrONITFt1cagAuuY7VN/C2JG3RWUqnPVa1x2kKK3tcQeYgme6Y1iLct+kqhzw1waTc4EqxjmnME9SUF4cSL2VNVntB1MAO3jdMHyYCR5M226IYqral2mp89Z4YzEnZI3iFNwltdpB6Lna/VjU1qmmMGmyzgdyf2WaoxrWtDKgIGwKnl7a8PWu4NVzAllQGMkBD+oqTd4IPQrkaJ/qq4FQk0X2kbFdevVp6am00QC934XG8q6xYbmrRIpyOnKlNSq+wpEHf2FumwJSkqaY5tb1tOkXCmQBc2iEmhpt1Ze6oXENiADmZWziB/7KoOsD4hU8Jby0Hkbuj3K6Y1NpspDlpta0dhlE3RJS4UUEDlE2UOVApwojugigcIQibqIFUKMbKQiFUhFA2QSEcZS8wGTHiuBx7idbT6j1Li6nRcLPaPxKjp6zitDTS1p9ZUH5WnC4mq11fWGKjobs1pssVOtQqEBlZknZxgn3rWwVKd2GJ7LUkZtrwhEYCIdIuUTaxhKTewjwWkb9FU5qRactx5/utBvbr1XO0lTlriSYdY+a6cbrUCFs3yqiyKoIm+LrRv2HVQNlwJsAiA4BwgXIyqXCMm3zTF/LVvg2Effki69xg5EIKyNzskNpm0bpyJviEpEmPhCBZm2OyU3Frk98Jie2Us95nqFAuds90CmJgSEpEW67oojN89BsnBi5t3hVT0n6qTJN5nfqoLfWtBuMJ26hoEASeizHrhHwMILn6l7hAEAbdEmTJ9yTCIMi15QP4WPima6LG/eVXPUI+KC0OgfOUpdPWEswPldA2vEdwglV3NDBaTCvfaxGOqzUvargkSG3+/Mq1x5je42QAmevgmptgdCcqNHUY3ULowgLnwIAuqH+0byYwnJlRreyBGtkybqOuYGB0Tkw2Bk4Shs537IFDZsEwZFolO1toAz2Qc8CwuesoDECTZVvN4jGyGXSTJO8pqg/th0SRZUUm6VT9EJhEH5qE7mwUwEMoDM4UF0Bc4TCyC3S1n6evTq03Q+m4OaRsRC+vUK7NXpKOoZZtVgeO0/wAr482xnovpHoTrP6vgLabjLtO40yOxuEV0nj2ozHRK438VbUEExkqp9gAc7rKgWznZWUxDgeiR2OkpqVxE4SFai0kk9olBpnxTvIAg2AF/P+FldVgw3fdVGlzgBAzuqJkwCI7Ke0W+1ZRgg2CCzFvgoD1PwU8beKmcWlAwMZymmRewSY8EfG6ikeYNhdFrpsR5hNyzmFC0BZqoR0EKZF0Q2yBdGVFKRAlUuPM6BhM9/NiyDRGUDtEDwTzAtZK22AnBjsoFJ627IgSLBI48xi8bp5iwuVRJix9yRxM2OcdkxM9yh4mfBBW9sNhokj9VUWcp/uPDB03VzzAtbzWcMNQywEkZP8qCxtWm38LJ7u3Rc5zxLjA7mEG6Y5cQD/tH1+itbSY0zyyRgkygobRLz7IIHUiB9/DuvPelDtRQrU6AqH1D2fhAyR+xXqwei43pXpfX8PZVaJNJ0+9b4vtnvceQ5ZbB2wY6/wAKieV0EAziV6bhvozqdXRD67vUUzccwkldvT8D4Vojzep/qKg/NUMr0XuRxnNeH03DdZrnAaXT1KnVwFh5/uu5pPQ6s5vNr9QyiP8AFvtFeodqXBvK2GNFg1ohUl5NyZnqud7tbnMZNN6P8H0tm6b17ou+qZXzVzXMcWOEOaeVwOxH7hfVA+d1889IaH9PxzVt2c/1g780H5mFmVr053LKkkZuO6I+SMLSE5IPNTMH5p21Z9l4g+GVC3cWO6V3RwkdUFhAIt5JSISAEXY6R0KIqXh1j0KgsB3NuslB97ixSZxaUzXczYNyLFUUEpqZ2mD3SvEGFGm/RBe48pD9hYhORIkXlILi95+KlM8riwmYx3CghEIY805slPuQd70N1f8AT8ZFJxhuoYWeYuF6D0ld6vh9drsOpPE+RXhtNWdptRTr0zD6bg4Edl9D4/Sp630f1FVmDRNVh8p+SlV80Fin8d0jTJnEJv1VQd7pgeyUJgYBOfNAzDJg79kjT7V5smp2Iv8ABILPIKC51nWX0n0c1A1XA9MSZLW8hB2i3yAK+a1PxDp0he09BNRzafVUHOEMcHjzn6LPXxqPSvpA/hJaeyrgty2RuW/ur3yMH4JZlc2iBwP4Tfedk4MmxQ5Q78TZj4JSxwMtcSOjvv6oLDM52XD4m6K67YmDzNggdV57ib/75PRbiV03/hCrzZWPu1VC5sqjMavqNRLhLTZwXSZVeGhzDzsPfCyV2c1MgiSOyp01R9KpyB0z+EnDuyDqiqx49tgM7wqK+i09a4JpuPQINe19wOUnLTumnl3gC8FFYhoqtMkmu0NGN1dQ4hWpnkaDUDckKuq5+oqClT36LfT0zNPS5GNn/IkZUCv1r6wAYwnyVbtJU1F31nMjYFaKene/2nOgDZaqdIA9QFB59+i1bdUWNouc0fhc0WK6NLSahlOXMgi8Susq3Nc43dAHRUczUD1ulcDlt/CP2WdrpERbZdirRpVLOBJIgkFYK3D6lMc1El7R+Ui6gop8ocHESRsrNRUBoumAAMeCp9TXJltKof8A0lO/R16rHNcxwJEC2FRQHNyFpp12tbymYO6xf0GvF/UOjsQrqWk1hbLqRAG7iAqL6tdopuvgdVzNPXL6PQrVVpVjTLWsJJBwbHz/AHSaDhrqFMGuQT/iDYLF6kanNpqDS4Qxs9T0WqnSDXNc5x5h0TxDYAAAxAwqa9OsWTTAJ6SuV7tdpxJ9W1RTceZ7pPcqgvpAwJ96mn4bWrUw+pXDCfywmHBnuPtakeTVctN4noBUbTuHvk7ByUa3+5yuqOAPacfsFobQ4bph/deKjm5LjKwMr6Juue91ZjaPMXDldEfZstyVzvXP5FR4TqNNq3VKdanVa93PDjBIVHE9G+nUpnTNa3nPtSY5e/6eK7Tqmi1kmnXDj3Mwq38MLmkNeADhzRcK4zOqwtLmU3OLZaRIkWMK9jy7TgkmztxiUHcOfpG+r9bXrAtsajuaPd4Kx7KzdPNZ73TBHNt8kw38djT6llZoaLOAu0q4hcpga5jHBpa8D8QsujRqhzQHH2seKif+KOJW0oGJcPh/CXhojST1cVOKmKdNvUk+5WaARoqfefmr+EWmyUpz0QIUUuUESIQhAFDfKMSjyoEIQTS0mA8E9AUS1AkKeCYiEqAQhE5TRKiIRzJEkLDr9L/UUuRwaWHLXCZXQmPBI4TkTKo8RxDglem4uoUCW7ta6VzR67SkgGrRO8giV9GdTByLqmppWVByuDXA5BC15Jj5IW3sfipEZXcpaLg1aoWu1Vai4H8NQgRC1jhXBWNl2ra+OtYfsr5Hi8xMXFo3XWp1BUphwtK69HSaCk6dNojVP+USPe791TxXT1GcmoNNjGH2SGHHT6YCTpLGIDc527poib+ASgT3nC7/AAHgzdV/3WqH9hps0/nIWrcSTaHo7wFldw12tYDRF6dN35+57LlcZ0f9BrntYJovPMw9B08phet1+rgclM8oFvcuFxF7NRQcK7g0NvzThc537ei/z9PPkRg56JDm4t0RZVbUBDTIG8dFDbsurzkPw6JSLpzm6U2zcDCISN5iEvhZOb3/AFSROcBRQ6odpRKESFBPHKmfDxU8oU79UEieyaYx8sIDNvkoOoKBo296guhmwuBujsgmL5SklxgYTBpdiyYQwQBJ6ygjfYbEwTfOERfJ+CXe9yUcWFggJd0z4pc5MQiLdz2Uic2QEXMBE+yOnaEMduyXJnCAxJklSQBJsEjqrW2yeijZcZJx8JQB1QuECw3HVRojHyUqjkIcBY2jqmbe7cHCA9xlMBzNLeu4UATNEGDZBhOboHsrdQzlqmMG48/3VQ7qiIx3UGUUQRbCnghhHwQGbSPfC9V6Aa31XEq2kcYbXZI7uavJudNlr4TqnaLiNDVNzSeHHuN/gYRX1mu2XWsAsr7lbHOa+mHtMscJDhuD+yyOsbKVYDrgDKuoNjOyqYZb4K+j+KDupBoLZc//AIiZ2yqYYLiAnrlxPKwRIBJBys5aQb7qod7miwuhT5nGTYDZDlGLlXMZawhAMCwnuiLZ9ys5dt+yBEeHZABa+EC5EXx8VHezuIUUuMn3KBwG6UGe6DicAD3LLR3VbWHmVS5znG58BCPLP4jZNEiwgKCqSDiFY2+LlENAzdHmnHyQEfcKOMiCpzRtCXmkwPioI0AGTlMZidkYEWAlKRBk79UBa0xI96QkzEYVps3MDa6pqvDWybAY7qhHOBqMEklxAVPDmO051WnceYU655J2Dva+ZK0aWmX1PXukBuAhAGsqARLmNdEdCfqoLphCVIUF8WQSd0zWse4NqAOabwR0/dAd5hKXRWAGzfn/AArEW6mrNgYHZYnOJKeu7ZUkrbIypKXKJwgkrx/pnR5eIUKw/wDJSjx5T9CvXyuB6Z0Ofh9CsBJZV5SegI+oCsHjwmnzSg+Hmmnr8FpEmOwRsd580PZO+FOQHB9xQQsm4+aUtJs5sjqm5HgyDPmoX1G5ZPiFBXBbdtwNjshTf7Rnf4Kz1m5ZB6ql7m8wcBB7hUGsIPikab+Csqe0yRsqmZQaGlF7ZaHNu5uErTHinDoUDB3O0OGCoRCVp5XRs7psUzggVe74TqP6z0LrMJl9KjUpHtAMfAheE+8L1PobqOanrtG64fT5wPh+oRXk22iyaUrcAHKKIIKP5bpZt3UcbfogdtigDDrYGEjDJ8U4MvugerZw2gdV1vRriH/T+KU3G1Op/bf2Bi/vErj1QDUu6IG5VlAczw1pkkx4KZ6V9cJhLI80+e6UibgQuToAE4dCIaTaZUwJJlO2CbFBVU9kuByAvMcTdNV8bL0dd0VKknHReY17prO7rcYrvOvTEbpGiTKbT81fSUqjBIc0E3wrBRIF8qio2WJ7QHFhtF5nIK6RZ8Fl1lIhvrmiSzIjI+7op6TuenLrkbparyBB2QoGKci42KV49YewQbuHacin61w9p+OwW71YAlxgLCOJtZSDRTIIESstfiL6nYdFB0q+qYw8rSCVVSqvqvcGOgxMgrmU6nrCSQbZJ7qyg80tQJJANgeiYOizWPov5dSJBw8Ba21mlwgy11wVgq+vIvy1Qeo+iyc1Sk7kaHNB/KTY+BQdzlAvgozAvdYtNWe6lLnFwxDxcK5j3OMOgdbKC8PBFypzKn2ZsZ7ItcA7KGLXPDWlxMAbrj/1R1ldzjai0w1v+XdHjms5WNoMMF9yZ2WLSOIpiN1jq/jr/Pn9roF8nsgXd1nMm+FC8ixXLHb0vNTYIsq3jZZvWSbIc8GRMJh6becHBjwKhJ5XDmPtCOYG4lYC58y1xA6If1DxkwrLYl5lcrXejusr1C6nqqbmnAeSCfvxWX/2Y4s6m6g1tI0zB5i8bL0ja7iEHapzTYwexXSd1zv8p+OTpPQzUczXamuynFyaeV6+jp2UqDaQkhoiXG5XJp6+oBao4eN1Z/1ctzyHwV89Yv8AOukaUXBgBYeKQaIi8FSjxEag8sFpPXdVaoh1EgGVYzZn1Kby7TsnYR7lXUe403AEggdMws1NlY1mO54pDYH73Q19R7WtfTvyGc7ALSfrSa79RpwX35dzvMLq6O2ipf8AFcn+oZqWu9VJf/jFyutpwWaWm02IaAVn8W/TkIFTmlRZaCLquvWp6dnNUdE2AAknwhWY2usWsZWGop1qAY6oGloa8WbMX/RWIj3amqwvqPbo6I3N3n6fErKNONUZo03vYf8Az6lxM/8AFv8AAVlWlTpOFbiOr9Y8YbEAeAV1HX6GqYbWbO3OY+a38+MqWcH0bTzVAaj97wPcEKvCdMXc9D2HjAddp+/FdINaRLYIOCFIWdq452npUHuNIirpdQ3LWVDB7iZkK7k1dK9OsyuP8ag5T7x9FZqtMK7Q5pDKrDNN4GD9NkNLW/qKZDm8lRh5XtnB+7q6hW6xgcGV2u07zs8WPgcfIrQWpXs5mlrgHtOWuEgrIW1dHeiC+iM0yZLfAn5e5T6rWRCBCNCtT1FPnpGR03CYhQJCCct8kC2UHkzpNNW9qpRpuJ6tT09Lp6N6dJjD1a0fonbTIqEGwzHj+6sFOc5RS810mopN1OnfSdh4sTsf5utDWAZumAaOgjqiPOcI0X9ZxCnpnEtknmgYjPyhe8qaQU9M1ginTYIawbQvM06tDg/GqetqOIp1XEOAGLXPvgrrcT49ojQ5qWrovkSA10/JbvuHNxydd7DnAOgDJJ6fsvJ6/Vv1+obRoAmmDDQB+Mq7i/En6pxp0yW0t5y5d/0S4M3S0RxTWM9o3otIx/uUnOe669dXr1G7Tej+m0fAf6XUsaa9X26jxlp7eC8rrNHU0lTleQ5hw8CxXtNZrBXs0yD3XE1tQVD/AEtOm2rVqYBFm9z95wnkl/nsecPf3ylIm4Mro8R4TW0IFS76Zy4D8Piud2Ngun1wswhM+IS5N7pyIyDCU+8oENlN4RPdAZMbKAfMKZ2U7hQmc5KCfclEGcKYMBEdRfz++qCeJRxc7ZQz2KMQgJdsLBQZknwUzlTxKCDrMKY+qBspIGbRugb7xlQ2x7lUarW2Fz2SGq52IAQXOe0XcfIKp1RzrNsOoSC/mmAQDlP4ui0sILZBnwVbWwOqIY2ZBI8CgNW4ibDKWkYMRM4CfLYFvEpOWD08UFwM95RGcygDPh0U858UCakc1Nrh+X9f3WWVvLeYFpNnC6xFpa4tORmOyoABKMRkwp4boZRE8M+CgUyobIATJTstsqxc/VWgRAx3RX0/0Y1Z1fo/Qc48z6X9s9uX9oWpzYtgrzPoFrYdqdC4xzAVWD4FeoqCCSc+OVKFpmAZwFooCTzRCq07S4wtXLyoC4cp5uoU5fWHGFHn2qbSJGCPL9lC8iwaAgRtIgyB7yrCeXPuRDXkSTCreCJ5pM9AgrfWgwBJ6ygXxdxgnaURTJvEA4k5QNKDYAhAWvcbmwPREFpyCfFEMaMmEHPAsBM9FKoG/wCWw6oTHYeKV18n4qARk5WGlnMBi6ESZNgEIjGepQ5CbuKBvZODKZoAHXwS8vTA6JjbJsoqHoUC2RIBCIfaRZAvIuTARAAjNuiZo5rm56yqnVLWuUDVcRytuTtGEFlSo1piQANykpUDUd6ytZmwKsZpmgc1V0nrKZ55hAsNh1QR75bIgNGy8/oeI/1fpBVcx0UjS5KZ6wRf3kqn0m42GNdodK6XG1V42/2j5LBwB3LxTSkmJ5m+8FGnsBU2dbvFkyjh1S8vLdpH/EoydVgTqCejB8yi1wJg2P8AiVKZmvU7NH6qz6lU6gw9VFWakw5UkrbIoyklSUBlYeP0zW4Hq2gSQzmHblM/ILZMrDxzWU9LwquHva19Wm5jGn8xIP18FR4Ie9MI2+aTe26I6haQYBz8Ap6uMOUzlECd0A5CLh0DxRHOL82O6IEnqpy+9BJecmVXUbzNIIVsd0DBsL/ogobemQcqttnWKtI5akRAKrAipCgtHmnH3G6QFMEEeJbbIuCnY7naHDzCTwQpO5ahaTY4QWFdT0Y1H9Px3T8ziG1Jpu7yLLlnsfejQqOoV6dZlnscHjxBH0QVRBI6KE+SAdJJOSiTOboJ8UHGDARHdI65tdA9O7gi0RUj5IU7EJwZcL4QLVANQkmAO6LHAEctgN1XUk1CTYdT5IiTZgJJ/MQg+i8O9KtAdJp26qo8Vi2H+ziPrEr0VJzK1NtSk8PpuEtc0yCvjwY/lADo6mV7L0H4iaDaui1VZrWn2qfM7HYLneWpXsXUwOpQaIMxCtcOYWQDI3WGtcvUO/vVux+i85r71nL0GqtqK/j+i87rL1Hd10jNdXger5dMKbjYEx2+wV1i+cbry/Dnwx4Fi10+/wDhdmjXloM5VGz5Kqq50QIgqc0hUaio4NhoknCAaWmQ11MflNr7H7hTUQz2BaN1z6+qq0jysJa4bg5WY6mo4zUcSTuSg6LnNLcQewVLqgaD2WM1ajcYO0qupUe6xsSiutQafUggwT7Wcz+yVznbzG/ZV+tqBstfEZBAVZ1lZuWsd1sg6en176cNqDmaNzkLXUA1FLmp8rwdlwBrZH+kB4OTU9S8GWPDD/y+ig3OqV9IHclPlB2jp4Kh3EXPdzOLmuG4CQ6rUmxqg9TzFZv6WtqKkUg57j0GFR19Lqm1ZPPduRK10ySAZhcvTej+oa4VKlX1Z3DDdaqmm1dO1Ou4gYloWfQwccLqeqp1XGWubAPhKmkrsLBBB/RbTV1QHLVoNeNyBH37lk1FF9Uco0dANBsWgtP/AOJCxeXXnvGwO5hYzKkWubLDQoVqQkCo2Ni5xB98/NM3X8juWswtH+ULPi3O5Wp1sZSuBAtkpmvbUaHMIIOCDn3KG2RKjRGugQQD3lWhlOq2HgEHrukIa7BjzVNVuop+1Rc0xlrhn3KKp1HAmuqCrpaz6LhlrTAKqp0dXSqcldziDvMhaGcTY32a7XUHd7t94+gWj+p5qfM3lqMOHNMg+5alxLzqtume5stdfwWIMfW5QWvBdlvITErfzAiWgsJ3aY+SrfrazTHrXQNiB+qvlGPG/wCk9VU0ukNSmCa5YPZcPwzEj3WW7T12ajQsaWtZU/MGtjr99FjfrKjaYe4NIm43+/NYatfU6h3LR5qAP5mH2veukxz63fbp1NXQ0lEmvUayNjn4LM6tU1rjSo0iGusZyfvC49T0d1FWu6u3XuNR1yarZnxPh2XY4NV1unoPp1tM2q9rzzPpOAJz1jcHdKzPT0Ol09LTUw1tNrHR7RaM/ZVxvg2XLZxSm21VtalGQ+m6y00uI6OpZuopg9C6Pms4rXCg72WPU8U02mEl4e7/ABaZlcfVcZ1FeW0/7TT0Nymamu5qtdp9IP7jxP8AiMlcTV8arVZbQb6pv+RyuY5wLiXOknN0YkSLjqtzlNBxc93M9xcTuTlCOnuTwpCqHpaitQ/06r2dgVvocd1DIFVraoHkVzcYQschPQ9HQ41patn81InPMLI6ipTp1WayjUa5khlXlOQcHyJ9y80WjayBfyNJIJAG339lTDXtYnwULZF15vT8U1tIAc/rAMtcPot2n4/TceWtSLSLEsMws+K61VtBFQ1tK80ap3As7xCWnrKzfY1GleXjelcH3rTR1+lrj+3WaT0Jg/FYdbxfT0XRTAqkZM2Cv/o1N1lEuDH89J5wKjeWff8AVXxKy6LV0eJ6UvazmYDyua8Tj+UHtdoG+touc6gPx03GeUHcfcQmDjVBJa7pY+acNOxUc2WkAxKVryWjbqstHzaZ81Ba4CAJyEZ6iUGfiem/rNE+m0S8e2zs4fcLybjNKTY+C9uDOy8rxpobxCuGiLgkeIB+ZW+Weiej/Cf+p8RmsI01L2qh69vMr2fEq4BDOUsAEARCo9CNH6jhT9RVAHrKhc3wwrOOVaZlzi0HNzgBOo6cX8cTVVPVguBknAG8rfw7R09FpXVXw6u+7nkKvhug/q41VeRSN6TD0P5j5X8EddUbpZAqgsAkgn8PvWMsdL1L6V6nU8zXGoQGgXleUeWarUVnaOm4UmDmN/kPAI8U4o7WO9XSltEb/wCX7L0Ho+/hfDuEjUP1VL1zpc+XXHYDwW+ZY499S+nlyYscdDuh4DwCfXanS1NQ5+kpPp0ySQ1wx4KgVQTIstuZ7Ht4pTmOigfO89YRntb5qARuLdVAJGZCh7SUPBA2RCnbZT5n4pm4kiYQDOxgJg2BBEeaBeBe09Sq3V+lzsgtJj6Skc8C5MDxyqDUc7sOyWJzdBY6ts0T3hKXF2TlADy7po+HZAAJRDUQOyYCfqgDW9FYBGVGicoxNrDsgAti6YDrdQCfNAIGiR4dsJXCT9UwsYwFI23QFuIGR1TYsdkrb9ieyIM+fVAQYzjwVGpEVA7Z2SOyu75jqlrDmokC5bcffggyIoTF0Z6fBVExc3QOLqSgTsEDMF7Kw3NvDClOwkoE+1e87oN/B9eeH8Toappsx/tQMtMg/Ar6e9pqEOBBabz1XyIbAHK+q8Fq+s4Lo3ucZNJonwCK3UKfKJPwTkSYHxRD2BsNJMWlAGcXJwI6qAV3ctPmH5TJP32Upgcxc68d09QA0yCcjqsNOvADTJLbe77lB0DU8htdGQ4e0sQ1EYEIHVEuuYjCDWRNyIjElLzRcCR1WcahpNyJO5Kb17SYgknoEDvvtPclV7QLeAUNRo/L5ylLicWlZrQwJvfxCnMwWHwVec380RbIWVOSRgR5ojqTfokzgx1TtaMkz0UUWkk2x4YTFm5KnOAP3SPrTkz5oG9ltyZ6Kp7wTBONkA59R3LTbM5PRXso06V3e0/oCgrp0n1MWaMkrQ0Mp2aJPUpDV5rGw2AXN4lx3R8NaRUeKlUYpsuU+jpuNi5zoA6nC836Q8ddSDdPo81G83r52JIt5hcDifH9ZxV3I8ilpx/4mHPit+qojU+jdDUMs/S2Pdjo/UKjhn2Ws3md/D6rpcNqClqtO8mAyqwnwkSsD2xTYTsSPf8AwraBlpG0KK+iOt4oTHZBj/WU2PFw9ocPP+UQJyjKODXCCJHXokpCK9QFxPstufNWKtltRU/4N+ZVn1Ko1Zh4VEq3V/6gCplbZFRCVEBBXhvSLUv1PE64cYFJ3q2N6AfuvW8T1zOHaGpqX3Is1s/iJwP1Xz6rWfVqOqVHlz3nmc47kqwBrpMdcKyYyqAYcD0VwuLYK0hs4KlxfZAdrBEOjKAgHf3yjHW6nllTONlAYvIHmplQd0EFdZstkbYVJMOnY3WpwmxwslQcro2GEFovf9U0RabeKpY6Fa24lUMqqnsuDhsrMZSVRLb3IwoLhdocN1DfCTTu5mcpNwnIQVYcY2RmyD7Okb5U/VAZgJBcyUXWEDJQaOokqixgggnHZEmDItCUGMIOd1UADpJ3lWMM2J96obc+KvbG6C0GMGITesg5lJyxZxts5MKYN8+aK7nBvSnU8NIpvmtQ/wAHO/D4L2HDfSbh3ECGCp6mobBlS0+C+a+pacujqiaQbcPA++yzeTX0rW31VeLzHyC85qRLnHuudw7jWo0reQ1BXZEcryREdD+xCu/6k2qT6ykWT/i6Y+X6pitGhfy6rlNg8R5j9pXRp1eUkY8Fxg8NqMqtIIBBkH72XUc2DzDHVEb2VupiU72+tIiLbLFRqRYmZ+C1UjAvci0xmUVk1NF4Jc4GBusbmAiy69QQYJkHCxVaBaSW3G4KDnlz2mDcDAKaQ8gjYgkHZNUbNjbxVTWQ7r4INZrBt5EHIKrfqmdAfNV+odUdyMY5xOABMrpaT0c1Fb2q8UWnrlQcp1RrjLGkHe636Ph+q1gDmUi1v+bzA+/Ir0Ok4Ro9HDm0+d4/M+63TCzelxytLwKhS9qu71jhsLBdNjGUm8tNjWAbAIkoLOtYMwgQHCCJUN8IYygU0mC5E+KkNGGjyChup5ptUppNdkQs9XQUqou1pnstMlEOTRw63BOVxfpqr6Lj/ic/fgqXDWUBFeiaoGH08+4r0czlKWtdkeajUtjzLtTTdZxcwnYy0/H6q1td9MXPrGHqbruv0rH5AIPULJU4VRMkUWCclgj5JjXm49XU6aoeV1RjSb8rzB+KwkUWuLqDiHHBYSPiF3HcI04JIZBOSRn3pRw1rcQR2CeLN7cqkdSM16h7Ez85WkU6h9p1xI5iRtacdluGjAwJ8kxouA5QJByCtZGNrHp9Oa1BjqhJIsQeokH4hM91DTktJDnDLW5H094TjRV3S01SymTJa09fDvforqGho0AC1rRy3BO0/Ja9MsoNesYawU2/5E/X6Ed1s0tD1Qgkkm7iB1nr3M5WXUcX02ncWUwdQ8f4mw8/5XPr67U6uQ9/JTNuRlh+6Dt1+K6XTWDjUeLFrdlzNXxGrrQWnkFM/lAn5rlmk3mhxgDsrKulc0AlzHTlrXXA7xb4q4aho04Pq+ZhO7HRH6fApHCvScGiqytP5HjlcfMfQDqUQKgy4sb0yfff5J2uYyYETkzn3qor/qGghladMTYB4z4HHxK0tYGiWiAd5yqzqGRBMg5ss/JpGiaYdSneiSyfd9CiNt9j8FJ6hYTVc0f29VXI6OpNd+gUGo1P5eZ570I//nQbxfBQeWsZz1HNY0ZLjA+KwcnEqxg1adFp/wAWAlWU+GUA7nr82oqf51jzIA7idAmKDamocLf222+P7o06eo1FQVNSG0mNMtpNOCIuT4icQtYY1ohoAHQBMASbXCoBdJguucSUBp21SC4QTh2/wVj9RT0rSHP/ABC7SASff37hYKuoraiQP7dM7A3P35BRV9WvR0/sMLqzxtOPP+SsrjUrXqmP9owEWMawQ0QdyraVF+orNpU28z3YE59/ZB0eDcTZoKRYabXczpPtQVu1XGhW0r6bdO4PeOW7uq5WppM049XXoPZUOARMqmnTe78JLBsObHvsrh7dAScBFjCKhBETdam0utkKjOUtdkCx81yaI2nOfcmFPqPirIjCMTkoEbTvheS4/bieoHQt/wD2QvYiy8b6QGeKakjYj/8AZC3ylX6L0w1Gi0I0h0zaoZZjuaIXC13EtVxCq9+oqkhxnlabBUVBdVnpK0mvQN9LtWzQtoCjTNRreX1pPTsuLX1ep1MmtWe+TOVUGztlPBDZN0NqsdkHCM5TYM9FHXE7oiuERf8AZECf1VgZaQMqinGLQmD3C3NMdkXD3DCVQOK05A8k/rWbEjyVOO6kRsgtNZowJSOqvNseCTvspCCAk5M+aMIRF08TeFQoE496g+acNtfKkX6RuoILJougL4Nzv0TARbHkggEXOEzfdCgF+52RiAgmFM+anvsjhBIjFp2UR7gSoOuUEF/FTN5U8bwiM9PJBMGZwpgwcoHKPfb5oCiDGRM5QmBbKOLIMdRvI8tGBhLE4WnUM5g14yLFI1kCXGAFUVcsCSYA3UYOZ1hMqOPMYGOitp8rRymT1hAxHK24hU/m8FbVMGOiqbm+EDTBAGw2819M9HXes4FpBOafyXzJ34vBfSvRwcvAdH15J95Klajpio5p5SJnurRXAE481U8SZG6RzSe8Ig1tUTi3mshJnmbnfunLb4V1GiwDmcPeVFVMktDhg9dlCId1WhgaHOaMAzjr+6Yhuw+GVUZogzAA8FC8j2Q4x4K5zJNhE7pDR7wgrFVwEAT4q5tSRBEE7BK2h3mOyBgEgGY3hZrUWyMnChcwbn3KoOjIt0TFwNhk9VlTzO0eahcG3MDokZTe4wL94wrRSptPtEvPQIpBz1TDATO5CubQYy9R0noFPWwIFh0CSpXpUKZqV3spsFy55iFBcDblaOUdt1TqtVQ0dE1NTUbTZsSc+HVcHXelTCXUuHMLiP8AyvFvILzuofV1df1teq6q8/mccffuRcauM+l2o1RNHQNdp6JsXn8bvouXRZzCXGebJJ6rHqAW1nwIgrbpnSwXWkipjeVsYIzK00DUFItFR4Y78ocYPkqalqpE5v71sp04pAmwPdRSVL0mzgO/RNSs7Ft1K/s0pMfi+qRjtgFFe+4W7m4XpTMgUgD5CPmFp36rm8AfzcIpzflLhPiSf1XQlGabtKqZbUVP+DfmU4SNtXqf8G/qrPrNZdWZqqlWas/3VStsmBRlKMIoPJel+oe7W0qEn1dOnzR1JP0AC86SvQelzZ4lTd1oCR1guXBjdaiEPZWsu3uOqQthNSzHXCosme3mmwfqkILTfCIO+/VA4tcIi6QGbDKYHbdQN8EPHzUBGx8FOwKCEdcqiu0m4vGRCvIJ2jxVdSGNJJ5ibADugzNKuaZCpFjByrR3QOo4SP0QBhSUFbHerqScHK1ESJGOqy1OqtoO5qfKciyCVLEbBLneE9THgqxiUANynFh+yQXM7lOLCfegkxc/BVvPnKsJjtHdUEy6Sgdt/FXNM2HvWdtjKvZdBYH8v6yiIN2nl6hIQBnPRA1IxZBdz8osZnulbz1XQDA3cSqZ5jElFroqC8AIN7Q1rQ0SQN1Y0xY36d1na7bPdOagaJJgHqoq8OIxbutun4rWpezVAqs6GxHmPoSuQNQ5zmU6beZzsSYwuhpeG1tVrKOmNQB9QcxjDGDc9emRdRZNdWlrdNWcAyqKbjbkqGDfv+8re2s1rCHVmUyRlzxf5Kf+znDGU2scar4z7QAPkFv01PR6M8lChSpgDIbcx3/dZvTc4ZKdYaihYgvH5gbOSmsDIdaOy6rqlPUgtIkG2ce5V0NJp6dUnUD1wJ9kO/L9VnzW/wA7+OZT0dXWGKVMv7gWC6Gl9HGg82pqd+Rn1XcZyABrIAGwGE6vk5qdPpaGlbFGm1ncZKsJUddKVm1ZAKXKYpVG0UUwoUElTKBUQTxUI6WUUGUCmymU2UpbGEARQypCAgpphIp81Q8g5EpTRYbgQeyEwiHd5QT1DdlXVFGi0vqvaxoySVyOMcffo6z9PQpgublzivM6nW6jV1OavUc/oCcLUjL0us49Rpy3SM9a7/I4C4Gt1+p1T4r1ZGzBYJKVQAXVtGvTbUipR5mxcMMc3j/I7LpzzP1jq2fFuk0peQCAwHJP6DdW1adNjgKby8d2xHzQc9hpltNrmcxuGuhoHSD9YSgkCMjcdU6mU5uxU5oLp5oO0j7+Sthw9iZG3Kc+5BxY+qAQ2mDYkAx4/YVtSlSpNHq9R60mxAbHxBP3lRVYgm9h0AUNNpMASTiAi4y0Nhojso1zhPKSJzG6BXUg3PKCfy7hAMHS/gnwpKABvQJg1SIMEEHumbTeW8wFus/T+UAnogGkmRNuid7aVNpdULYFuYm3lj5LHW4i4+xpQWgfmIv+3xQbCGMp89ZwDR3+/wBSslXXuf7OmHKMF5F/L7JWYh7yHVnOeRYSZj3pwIwIQK2nB5nHmcbyd1YBHmp2+KMIBt8lr4dVdp6lSswAuDeUOJ/DMSb9rLKVobU9XTDKbeZwuXCLZ38RGVYrsD+g1JBq1YrGznvd1/8Ax37Lna1jWVzT09UVGgRzcot7s/BUhheeao8OORNvn4eKd1ZtFxa1vO8C4a8EX627LQ6/PKDnczSOqIYSLiEzaXVxXBVdM8zQTY+HRWZwg1obULetwm5fsoALYuvHekA//Supkf4kf/a1ezaINrryPpKzk4tUOOdrXfCPmFrn6nTzj7uxYqcklMWn1paLk4CtFIhvtEAb2XRlUwQCcqOdAgWHVO51ECCS4nv9PBIajD+GlPkgpOVCel4TudMnkhJMDx7ICBJnZWwIuQPPwSMdGWzOYGVcHkCwcAiKH3sDJHQpYnAx2V73uOQ4+aqJnbxuilDeu6hCO9oCGcn4KCeF56hCNlI7THUogbiLoAi0DcgdyoUWNLjbzVDC3c9ioBvsmDJwLKACbe6EEaOpmU+cC6UWsNkfhKgIMH6qC3j3QxnfKPSEEmLHdT5lHsDEqROceCCYz81MdlPOQoLnr3KAiynh8UAJM9d0RmJ84QSOoyjkTMeamRByPgpPXIQTt1U38VAY7KYygIHMC04Kx1anMYGBhaxY9COoWeqyKhIwb/fmqKwI81fSbaTcKpg5j8lc/wBmnyjPYoip5kziUGi+ISnKdlgScAIAbuJFwe/3svpnA7cD0Uf/ACh8V8yFt5X0/hHs8I0bTaKLPkFnprlvc7mpNLWcxb+IAX8Y+yhTLarZa4H9FWHFpsSDtBwrGup1T/caWPGKgtPun6KSrhPVEugWVwpmIwMYT+o1LbtLag8YP35hWsoVnQXezHU/RVGdzOWtTkwHez9+5WupTYYCtdpg4D2iSCDPgrhREybojIKUXKU0+gnyW17qbBJBMdAstTVsAkUnHxCasZaj2saZMncLKHFx9lpIOICtr6hznyKLR4qk1KhMEwDsAsquDIHtuDY23Ttexv4WFx6uVHstaX1HAAZcT9Vz9T6QaCgIpvOoePy0xb3/ALkqK7EvcPaMDoFVqdXptGwGvXZSB/C2bnwA+i8rquP67UWpuGnYfysz71zzzPcXvJc85c4yT70ax39d6TPcOXQ0gwG3rKgv5BcSvVq6mp6zUVX1XbFxx9+ASATndEt8o7oEpNioeytIh3ZLTEOk+9WPEiQorn6xk1iRk/shpHQOUmIV2pbcRuFnpHlq3wdpWkaKzYcx3UR4x/K00agNMNNiPiqagmjIy0gz4/ykaYuDcZsoNFf2qURBDp+aqYJNvNWF3NSEg/ivPmlmLAQivWeijy7R1qZwx4I8x+y7cSvN+iVWK1els5gd7j+69GXKM0MYuq2XrVT0gffvVl0jLVK20kfIKz6zWHV/6yqTat391VzK2ycmEC5LK53Hdb/R8OeWGKlT+209JyfcCqPOcd1jdZxN7mEFjB6trhvE395IXNc5BxiwsNgkN1UEmc2QmLixUm0/qoqNLC2q2DneUrqThgSqA4tMgwVaKrusygZrHnDSCOqsFOPxOxmFW2rIvdWtfOcnsghDW7Se5SmpFgIVha05KR3q2XIknCgXlc8SMDJJx70nLGXjyurCajhdrQw5k59yZtBguRPZBlqCXAjfeMqD4LS9jyYBYQeoyqTQeLAA+BQDCkyEPHbKIMoA+4slpO5Kg6FP2VTrHog0VB7J3VRsO5VjXc9LpFiVX+iCNun2SgRgqxjHVajabBzPeQ1o6koO56Nej1PjFOvV1NSoyiz2Gupn8TvPsuf6QcDq8F1YY53rKL706kZxY919I4Xo2cO4fR0rIPI25G5OT7yrdXpdPraBo6qiyrTOzhj7nsVz8vbeenx4WKdri0yF7Xi3oRTc01eGVeR2fVVDY+BXj9XpNRo65pamk6lUGQ8ff0W5dZxWXzc3PWUszlAq3T6erqHRTbPc4VQrBFyf2VzNNXcQ9tGoQcENMLr6ThdKjDqp53DqLLS6vJDtOKpLHTzUwIkeOfdKiuIKdYMc4Uqji3MNNvcpSpesfNYlhGzxB+K7VXWirUY7U1KgLPwh7AwDPQdD1hN62i4CXBzQZsevj2SjCzS+tj1Qh7faaQNwuxwOrTq6jV62m6S8MaAfy+yCR7zGMBJqNNogwOol3rLcsCPfYfMmVXS0p0wfWp8tIPuROff4rNdeZb7dd+rIuTIPdZNTXcfapuhw36rHTOp1NXkpvYSbybQLfXoSq9TTZRD2O4jRdXbmnTEgeJ/YrPivlF54xqtBLTSBqES1r5uR2zmyZ3Fa+qYK9cVKDmDlNMGGz1M4vtBXKq6hzWnlqirUDTBaYDQM9Nh1xkLK5/NTL2kgkYJmI3/Va8Yz538eo4Zx+u3VU6VSpzUXHll46/uV6lmtc04keMr5zpaukqO5aj64aP8A5bQZFryTnyK9Xpdf/UUG1mktB2J6T+oWO4vGX69IzUsc2TYHfZWZEi4XBoagkBzHkE7grZS1DQQKnsE4e3HmsSreM+OgUISc1VouBUb1abqMqsfYGCNiqybZRGEIRUUUUQBTCkSigCikKeCCRKBb0R7I+CBeRCIyE6hQVlI7mOLBXEA9kptgqjgcc0FDU+2S5lcYcB+Lx+5XlqtOrpqnK4Bx2vMr6I+iyqIewGd4XN1nA6GoaYAutysV45ldhs4EEef37lqpchu0hwFjBV+s9HdTQM0XB42DwuXUo1dO7+4x9IjBI/ULTLrNcDZNMiy5dPVVWfiIeO+feP3WlmspmziWHecfD9kF5E3KYW7IB3MOYEEHcHPuVtINLiXGA24E5QKL4UmMoB03NuqLRzOgEDu4oogguAcSAd4x9+Q7qwFlMgAEmZ5hcj7zgoBoabGSP822+P0CSrVpUCHVIYT+UH8XkZj3gdFfgsc11Roc4gFt7SOXzJWbUcRa0ctMmq4bkWH1+AWOpVrar/UMMGABb3IsptbcXO5KmgO9ZXdz1nknYHZO1oaIAgbpvgFI+KAIxNzlGEQIuUAHf5oojuigfT0jVqw0SBcmMe5XzRoRNjMBrTEx+w6qqg59O7QRP5gfh92WyhonPpvryaga2XOJk/cdwt8z0smszhWruc4l7KZdc80kxGSe1uqb2aLwafK9p3jp1z1jdV1HF7nNLoYfyxmOvX5LPqNRT01O8FwENaFNK9RM7qC+EeWMKDquDSurIh3Q380wE90X+00tN5S0zLBORb3KoZog+C856XMAqaWoGw5zXtJ8Ij5r0Yvm68/6WkH+kbafbJ//ABWufqX48pVBYQ9sSNyFU6k93tOcHHxWtzQWmcDKXIECJ6HC6MMrKcH2pHiFdYWAt4KwgjBMDqEoHUT3CCh4jG6pdbaFqc0HeJyqXUiTAuSikaYx71c0+zGFSGkWIIjthWNuL2QRxnNhtIVf6qx1xHTskifDqgX9UY8kwaSJAt1WnT6DUagTTpkiYmFBkKgC6Ffh7NKSK1ZrnHDGkSPEDHvCzksBkNDY2B+qCttIuMuMAYVhDWiMDYBKanSyFyZPmqGJ6YSxBttZDboUc9h1UB7HO5UHT9UAYRHQnzQGVMZx2Ub9wiLH90E8VO4ypt8oCPwQBQdr/ojCk/ZQTxueiimfPup4iYQTcojt8kJvdTF90B7ZUjqobHup8CqBHu7JKw5qRAyO33tdPjxChsb3QJSbyjqVXUdJgWAVrzy2Czkz53RATAxTdvP3+iUJz+HOSgXK+o8OkcM0sX/ss+QXy4dl9R4bfhmlJ3pM+QWemuWje6APTKmcKAe5YaXUa9SlZrpH+LsLG70r09LUPo6mjUplji0lomVoaJ8F5L0gZycWrkYdykAjqArDHr2elHCHNvq2s/5AhR3pRweLcQo//cvnTwCCcEbLM4SZVMfRanpFwlxvrmO7ArJqPSLhQxqHOJ2bTcV4qnTJyIlO6lBBwg9BX9J9K0xS09eqepgBc7UekeurWoinQGxA5j8VznU4N+qhbAk2RTVqtbUmdTWqVZOHuJHu/YKC1gkB++icGBbdRTt7ZTjuqgZsQmpsfUMMY5xPQT8kFogYRJnNle3huvcJGj1BB6UyqqtCvQEVKT2Ho9pHzUCbwLnsrSZbb3KkSLm3YFWtNr/BRVOoEUweh+awn2agI3XTe3mpkFc+q2HTsNlqJWlg5qZbkFsjy/cJG3t7kdOZiPggyo0OLTkGMdP4QXBpNOBYk596BZFjJ7lNA9Xcm5tCBaTYfEqDsejNTk4oGY52ObfyP6L1sxZeJ4G7k4vp9/aIB8QV7Qn4qJRBhVsM+sI3efhH0Th04VNEzSeer3/MqxmudqzFVVtdKmsP91VtctsrZleT9JtV67iHqWmWUW8tjuYJ+AAXpNRqG6bT1Kz7hjS7xjb32Xhaj3Vajn1DL3kucYyTn4lWCvlJuSoWqzIkoSB3WkJyk4FuqnJuT7kxf0S83mgkR+6IzdKDKOUDb4TsEnoqwZEHZWtMNnqgZ9TlsLkqsX9omxtIyfBT8ToBzv0VhdA5WiALAhA7YEYnp0Tb5SMbAvcnKsAgWUDWzkKNEgzv2UFx3QmECP07XEkOInISt0ribvAHgr8JgZQUnT0x+Zx8D/KX+lpu/M8FaCJwiLZMk9CiszdG+nPK8OB2Ij6rO+m+mYcCNgYyupFoQNhfG4KDmDuvTehnDf6jWnW1BNPT/h/3PP0XJ9RTdcsAnoI+S7fC/SB/DdI3TN0lN9NmOVxaT45UpHtDe2EJjdcjh3pDpddU9XUaaFQ/hDnSD5/suqSIkmB1K5e2zyeqx8VHD3aQ/wDUhSNHYPF//T3+Kycc4v8A9P0zTpnMfWe7lEmeUDf9F5SvVqV3Cvqa/rqrncpDj+GJ9wtHRakqWqq2g0NTWOdpBWbp8htU33+HvK1tLKIDKbOY7ABVGuxtPlcWAEzztFx2/gLq8O4TrNfyuDBSon87x8vJa3PqZrlGo+tXbTcC8kxyMEz7s/LquxQ4VqvVgmjULj+GmwQPM4GOpK9Bw70f0uieKsc9UD8UQPcui/2cK3+0n/zFnOuBS4C+sefUPbRacU6Qx4/ZV54Dwxgg6dpOC8kgmfBbtRrGUW+0YK5FTiNWu4jT0qlWLew0kBcb3107TmT6vr8I0hpTRPqSNyS4WnIPiuFxOhpuYU21X1ngy4uNh2j+VfWr6/V1PU02uYRUNN1MNuSO/lKyVNJX0xcalGo2TJPKT8Qtc839Tr+nrIpeKgpctK0NgMaYn3eK860yAAJAwu9rKzxo6j9O/wBtpBBF4uP0+C4tCk/UOApsIm3NsPuV0jhUpVW0qrXkAhp9of5A5HmDCsYWMrGiXteOaA7Z3Q+YuqNRp3Uq3JUsSJF8+6eialSNUhjG8wG52VGgECpy0xIyQxpk+4FdHS0nmk0CmaZcYuLnER5ec4Vmno09Lpx6xwAHbPuVumq/1dQtp1XUS24IF7R+p8IWV+H0evOklj2FtIO9hwxf9z77ru6R/wDUU/WuNj+ETgBcd1FmlcS4irTrGDTIIINySInY9gujptZotHp20W1IgWsfmuXXNejjqY7fCnuPraZuxsFvaZWyoxlSzmgx8Fj4PTP9M6q4y6o7HSFuNio53NU+re29N8j/ABf9UfW8tqjSw9dlYpKAAgiRcHoikNJsyyWE3shNRv4mh46tQPF8qYStexxgGCNjsmygmygUyphBFFAogkoIwpEoFU8kxbKnLCBfEI8qMQiVUIWyLiR3Cor6GjWBD2AE5gZWuFArtTHmtb6LUantUQGn/aYXD1XA9ZpiY9to2IuI++5X0MNnFlHU2uEOAI7hanSY+Xf3aDo9um4ZtEwr6evqU/8AUAcBk4P35Be613CtHVpl1QNY3cuwvJ6vhuh9Y4UajjTFnEGG/H9lrdZLS1FLUHlaTzR+Ej7+avtRaH1KgawYLuvzPxCx/wBTR07fVaKi0k/mi37+a2aLger4hU9dqiWMP5n5PgEGV+uqVSGaRjgTbmiSfAbfEqg0OWo71kmoDBk4I/desdS0fBdK51JkvggOIuTeJ87Ly93El1ybknuioB1wj4IhuwTNb0QLE5CMe/ZNy9EQOmUC8u/XoiGz2HgnhMGoKwJzt0R5QBLjA77KwN6WhR5DRe07zhQWev5PYa1r6RvckHex8hOSqPW+pbIeWiIsc/fmqKmpgRTE7SRhVNp1KzpJkf5Fa1dNV1TnSWnlG5OSsjAalT1hEgGKbSMnr+virdQ1hqeopugNvVfGI2+97LXoqNhWcIBEMb/iET69WRKkQpJQdJxZcWxgbqk+zVI2Nwn+KSraHYgx70DSvG8drnUcUrHIZ/bEHp+5K9mL/VfPqj/WV6znG5qOJJ7krpwz0qeJaZ+O6Vtt4hO/8JjHiq8G2V0YNMC8X6qEjcfFIT0Mx0CBcTgQBkqBuUEzfvZK6nODB3lQujAQD4ygApOi0EeOEwozlrTOYKnOQEpqmL26WQF1IDDIjo5W6Y6djprUnFgH5HX+P1WdzybC0pS49YUV1xxLRacg6bh7XPA/FWfM+ICzajjGrrU/Vte2jSH4WUW8oE98/GFgUyMzKmRdQGRA+SgU+A6KY8FUHwwocXwFBfzxZTAg/FADYWv5Igz3Qz+yIt59kEmDfbupmwv3UCkTiB2QEWz8SmHjJ6pQmyNigmUYnaN5IUUmMmJ6oJG+IwplQnpZHwsfFAI23GJRny8VO4FkM2CohsZBupMFHxztdDJ+7KA7dt1BYddvcptAwjEoAb4QPhfomx3hK6/dUVV3SQCdlSTKtqiIIEfqqonCIiYiGB3Unbp/KCd/4WDxMeMfRAgX1HhgB4XpOnqWfJfLo2X0/hB5uEaQ9aLPkFjprlq3siLZUiAhkSM91loQSF5r0mEa9rutIfqvSi2crz3pMz/uabhvTj3E/VIrzzgRfCpIk2t0V1TtlWaXhut1ttPpqlQdWi3vWglMQ26tcLNnK7ek9EeIPg1nU6I7mT8F2KHojpWAHUV6lQj/AB9lVLY8PVzA2KfT6DV6oxQ01WqDuxhIX0jT8I4bpTNLS0+b/IjmPxWzna0QAAFE14HTeiHFKx/uMp0R1e/6SutpvQiiIOp1b3dqY5fmvTmrHRI6uRhE2sWm9HOF6Yy3SteetQ83zXRpUaVFgbSYym0bNEBUmq44slL3HJQbJCV7G1Glr2tc05BEgrLzkmUzapGEHB436L03tdqOHNDKguaWzvDovKAuaS1wgj8pGF9QZUDhBsV530n4IKzHa7Stis29RoH4wFGuenkXO2WSu3cXnsr6hgyFWfaEFRpXRMYMQo9s1nEWkz7/AOVC0tdIEjscJjeoCdxf78lRoaQGtnZQ3xKDbtAiSnAgSc+Cyq3hjvV8R0zjb+634n6Fe4MzC8A1/JUa6I5TMeC9+TJke8IlBtjBsqqR/snu4n4q8Gbi6zUjNJwOz3fMqxiuXqzNYqsOhPrD/eKoDgMmAOuy2y5PpJq4o09K03f7bgDgD9154CLi5+S0cQ1X9XrKlYEhpMNHRox8p8VnHfbdaRC2bgye6XGbFWdjndAiDZUVxfupCctjPvCACBFMd00IQglgJwmdcCMJEzcQganawwrW2yFUD8VYHWQWSiDIhJzBHwMoH5uuCi0Tm07KtpnwCYP93SVA+TKZp2m5SzOIQFjOEF4M9LpSYO3mg0+ahImdkU4dA6IFwOBM4SG6Ez4qC5rpQde4skBjFkSZ8QgGEwMCM9oS5uogcGNvIBMXT4quVLmzbk2b3J/dB6z0U4LSrga7U0w+P9JrhjuvYxyhY+GUWabRUqTcMaGjyAWpzpsFwt2umA50qp7S4WuU5UYbqNz08xxgt09YPrAum7WEWOcztF+sri6j0j1YllCqBNvYHsjw/kBe44nwvT8UoerrS0i4c3IXlNT6H6ig4upAV2bBjonyP1XTmxz6uuEOKa0B5GseHufzlwLZn54HVW0+I651J7qWuqViLubWAMT+56lDUcLI1TjX9ex5P4HNg2WylQo0Wwyk2kDmTJP34ressh9dVcx9RhYXtkzkR1jxWd+kLCTTqvpk55XRK6r30yxxbyt5I9kky6ff8wFkr0mVgwtqinzkiHnx6fRVHMqMfVq+24vItzRmP5W/T1W6ajyNZz1dh0lUtIp6U1mta5zTyFrxiZjp/iUTWefZaYH+LBHyQM5lWq7mrPDJ/wAjf3D9lG06NN3MHPqOi14Hw8OqrDmmxJJOzRJ+/NNdoksju4zPuj5lBa6vVfAaSYwGhLSbzOd6xzWRYhxuPL9lWAXkNPM+fyjfyH0W7Q8Oq6nUU6DeSk55gB+3kPDsovt2Hek9ZlEUtJSbTAn2nXN16HgWqra3hrauodzVOYgmIwsGj9FNLRE6mo6sRflFgu1To09NQFOgwMY3DQFi40d72UhzVKjWDq4x81X/AFukNv6qhP8A9QLi8P0VHiZrajWudVqCoWchdZsLoHgnDxjTtHmpkG1lWlV/06jH/wDFwKeOi5b+BaN34Wlh6tKUcO1+nvpNc4gYZVEhMg6jmNcPaE/ok5HN/C6R0csB1nFNPavoW1gPzUXqDjtBtq9CvRP+5ieK63+sj8bS3vsnF8GQsbOMcPe2RqmADqraWo0de9HUMJHRymC9GFTU1VGiJqVqYA/3BYKnG2VHer0FJ+oqdhYJlHWiLmwHdZqvENHRH9zUUx2DpPwWAcO1utPPr6/K039Ww2WulwjR0cUQ49XK5P1ND/rXDpj+o/8AxK00NXptRHqa9N5Owdf3KDR6YCPUU/8A7Vnr8H0da/qgw9WWT/8AJ7b4QIXIdR1/DhzUKrq9Mf8AjqdOxXS0epp6zTtq07A5actPRLDVngUwCgbKx6/iun0XsGalU4Y1Ppa3fhEmwC5es45RoE06A9dU7GwXn+Jcbq1pbWqco2pUz8ysFChreJuLKLOWmDcCwHif5PQLcjLTxDiz675qvNZw/I0w1qq0vDddxRwc4clIYJENHgu1oeA6XRtFTUxVeL3Fh9lbzqmvb/a9lthJFxImPd8VRm0nC9DwyHVC19XIc/t0H2VedVUqw1lNzebeev7GcKMpPIpueZIizhzF0fxPitTKcCTAByPGf1KDg8b/ALVNlIhpqPPMXDMDb/7iSuQ1tlt4pWGo4hUc27Gnkb4D95KzhqilDZTBuwsUwbbCcNk4QVhvT3JuXaFYG9kYQIG9lH+yBFybAdfvPgrYjsN0lNnO71hEA2aIwOv6+CIHzVNZocYeJ6ArUWxc4CV7A4QRB2VGMUKZdZk9gUusrf01INaJqPswDbv92lWV4oscakcoF+659Jr6tRrpJqP9lgJ/CBN/dZBdpNLzHkN2tM1Hf5Houn4WS0mNpUxTYLDc7rTQ07qhESJ7ZUo65EbWCmEvNKEyubZ+bwSvHM0g7qeKiCuk6ad8i3uXgqreTV6lp2quBjsSveD2azgAId7S8XxWn6vi2sbEf3Ob33/VdOGemJxkeCUbT80zjt70kxefJdGAP3ZA2uMpje5sdkotkT2UCuBiAZjCUmM4CszYXI7ZSuAFxbyygAPU+SmFBbxCkEY8pQKfcCh2FgNymN7e9KRONuyihjyzCETm3ij+vRTJsgkb7eKmTdSPMlQDr8UB2+qGLb9kYgX+CkWvlBB9yFBbGVBe/vPVTGJv2wgnjaEcX+Kgup4oCOmIR7H4IeSIwgPhY+CmBJQiD180Rew98IJ4IxNjb9FJlTfqggxn3oG+boqfGUEU8MKT1UNvPqgkT+6gtvKgN469sKC+N0BF7Y6oETjKOe/aFIkHugorCW+Cq8Ve/B3nZUx0VEFrIvsQBsPv5qD3qPE1DFxOYQAd79gvpfAng8D0d8Uh8F880mh1OsqcmmoPqO6MbML6RwThWso8LoUawbTcxse0ZIWeljQXAJQ8EwLk9Fvp8Npt/wBRzqh9wWplKlSEU2Nb4BZxdcxmnr1YIpkA7uMffuS6rgLNa6mdRVIDJswRMx9F1jUAxlIavQpDax6bgfDNLdmlY53+Txzn4rfzBogWVJqE7pXOVRc6p39yQv7KqZUnqiHL5skJv2QJlCUB8EDfKk+aiCYwpPXKCk+aAzHmollSVQ7X8pkbLZTfztndc+VbRqcpsbHKg8n6V8H/AKOt/V0BFCofaA/I4/VeeABwYnovqmp09LWaZ9Gs0Pp1BBC+YcU0NXhmvqaapJLT7Lo/EDuo3zfwhAAvvsqw5rqxa4xH6/yo0zbMpHDmqvgXBj3fwjTYwMa2G3QdzH80jwWVoIx81a1xI8OqiiQQb7r3umdz6Sg45dTa4+YXgZk3+C9zwqp63helcNqYbPhb9EStQG4WSlZtVpyKj/iT9VsbdZHOivqGi0OFvFo/VWMVyNY6a57LNXP/AG9S8Sw/JX6v/XPZZNRbTvJxymfitMvINvCcCfDdAC0/BFgtZbiGzvCHyR7KR0+KBY+wgc2TG+yUiLhApUjvCPihCCIYxlFRBAeqcHyVfgoDH0QWgwoXTi8pWjm8U0Bp5iZOyByYHKPNQXzlVTJkpw6M+9Bc0yLogT2KrYYMdVYFAwMI5t8UBdQCcoJEeSIEYOFAL2HxR7fJFAGM7ozNj5IG15U8PmgYW8FPFLMY26ogygbIutPDKfreI0GxID+Y9ok/MQssxddPgDJ1dSqMMZynzP0aVnr4vP17qhW9kBXetXM09WGhaBUnIuuD0emk1YUFXocrKXdbqNfGfeVFxrFZwNsKwamBdYXVOYQDHcFUvcQLOJ7IeMdKsNPqqfJWY17ehC5df0e0j2vbRq1KQfZzZkGPvqhT1YJ5A8AjaVeKzx9VZaz4R5jivAuIaYczG/1NPb1YuP8A0rC3gvE6xBo6OqCMF45Y969r/VOAvB7yqRxA4N4WvOp/xx5QcB4u2rUcdA2rTfBc19QDE91m4xpNfRbzVNC/T0S0B7WNBbYzkfVer1HEXtI5TA6krz/EeNV3VnNZXYaZ9nlDrGY+sZVnfVX/AI+XGpklj3OcGMGXOPWfvEra99KpDmhxaT+YZzsPqLXKoZXbNxMxlvs2++i7Wnp6McM1OoFUVaxpOmoTgkGB7zHWV0cbJK51D1x01ZzWh7QQSGtEANvfzI6r1no/w6mKOl1r3TVFK4jJM39xXN9GKDX6WuHsDmONwRmf4XoaZ9WYaIA2G0LFal9N5qEZumDw4LM1/N3lX02zhZHJ1bKnC9addRaXUH2rMHzXXoVWV6TatNwcxwkEbp3MDmlrgCDaCFw3NfwTVh1Mzo6zocwn8BPRXNR3N8ohV6jUUdNT9ZWqNYwbuK89xD0mmWaFv/8AEePkpmrrv6nVUdJT569RrB3OV5/XekL6ks0jORv+bhJXCq16uoqc9ao57juSo0dVuTGdWuc6o4ue4lxySVC3cqNt3HQphbsqizS1adCrzVNNTrDcP+/0K9FoOK8PcAwMbpzs0iB715oibkeaHjY7Qg92245qbpBvlGSMiF4zTarUaQzRrOaN2zY+9dfS+kM+zqqX/qYseLWu7nBlRU6fVafVCaFVrjuAb+5XgEZuplNQgOEG4K5WnH9Fxp9HFPUN5h4hdYLncYo1OWlq6Deapp3c3KPzDcK8o0cT1jdBoamocJLcDqV4bU6x9eqKdN5dqdRkg4n6/Jdb0k4jS19HS0NO+W1DzPv+HxXL9Hmf1PF6mqIJbTu0dZgALcmIuPC6fD2h1citXP4abcDxjPwXd4K6s7TubWNIhphoYB7PayFXTUqRdqawDnjabOJ+4V/C9P6rRAAcvPfGJ+5WvKZh436UsfUrCsABOXE/hBxE9gD4q+npWTzBoBzzEYicdLGOsJq1WhpKfrK9QNGxJz4ALia7j1Wr7GlBpU93H8R+imjravX6bQAhx5qhwxpknxXB1nFNTrCWl3JTP5GnPj1WKC4kkkk7k596dre11FQD76KxrZQAm6sAjKCBqYNlEC/fZOBsUChqYN3KYBFx9WyYkmzQD+IlBW5vO71Qxl8dOnw9yt5ZKanT9W2CZcbuPUn7jwTsY6pUaxgkuMAIPMekuqf61mnY8im0S9oP4iY/RaeHallKiGVqtYvOTUMgdguhxP0afXLzJcXGbjqua7hWqojlqDmIwd1r8ZpddX/qa5aXTp6VzA/ETP8AHvK3aHTOALnCKj8iPwjp7lTo+HValcFzS2kzEj8RO69Dp6FKk2akmPipVVaTQOe6QJjJIsF0mmhoxDQH1Oqoqatzhy0xyNHRUgxc3PdZVbE7o/NSJ8OqhEYWGwwhnsmIQ2siK6o5S182ab+BXl/SWiWcS9ZENq02mepEg/ABerd7TS07rzXpO/mdpWk3a1+e8LfH1np592YPuS4PXwKYm97nZKTe9gurAzIvcFKb5uVJjIiEZnv0UCgeXildcWvHdMb5MoY7x8UCYvMFHxg9YQNsKDwnqii4TdKRuMeCMxnfCBtmwKAfJQfclGZudkAem6gm91M9exhTGfOQp5wEE3kiB2UhEdBdTGQgGP5RHQGYU2t81AJFoEZQQdRvgqR5KROCpg2HigIsI+CIMZvPRAd8lEG/7oDtdSJvlQdvhupjNygnj7giL4+IQ+wiggE4wjg3tHZD9UcIAe58Ap3yp4jCO8oBEKG22e6BTG4CAYvPmmHzSg2TCxkBBU/PiqcbXV9WxkiJxCqNz1lUNRpuqVWtY0uJNgBcyvb8C9CWlrdRxSeootPzVXoLwljz/XVmAnFOfO695MBS0VafTUdLSFPT0mUmDDWCArCQMpHVOirLpysqsdU6WVZcShKUoCTOSllD4qG6CTdA+9BQ3KCAqTKikoiFBSY80D3QFQoeKkoIUJhSUFQT3Q+SHihMIDN7FEGMJVJQbNPV/Kd1x/S/hf8AW6D+pptmtp7/APJu4W5joNlvpPFRkG6g+T07uAG56KpjuZznC8kn3rr8f4ceFcVexgik/wDuU/D9iuHSdy5R0lau/wAkze1+yQGbi/RMLZNyopnC8hey4A4Hg2nEzHMD29orxk7G3Reo9Gnl3DXtJ/BVIHmAfmVCu2HRhZazgNW6Lc1MHxgn9IVnNCp1B/u0XdZb77/okYrkawxVKxax0aOrGzD8ls11qxssOqM6WoBksPyK2y8vgR8FAYzcdkD75TASPFbQQ4HF47Ii6HID9VACMGfEKAnCUo80mDbsjFrIExjZCOqaPd2QjoLKgIRuEe4+aJHVQLnaVCmjzUQJjFoRmcyVMkkb9VN+qCb2RDosBKjWFxAAknAAyu5w30U4jrYe9g09M/mqD9E9DjNcD2PdbKGnr1afPTo1HM/yDDC9xw70T4fogHVGHUVB+aoLe5dWpp28vLyAsH5YWb01j5i6m+nZ7HN8RHzQF8GQV9CrcPpvEAeRC5ep4Dp6kn1AaT+ZieRleRB33RmDBXarejzgSadQkdHBYavCdVS/KHAdCrqMc+cKZxZM+lVpmHMcD4JMWO3VUTFxZHwv3KE+9GZygM9TZdfgcU2VXnL3BvuH1cuRhUvq16NXmo1KjANmmyz1Ni83K99p3zYWC1tdGLrw2h9I9Rp3BupYKzRlws4L1PDeKaTXt/sVQX7sP4guV5sduepXR54yPNMHNIukBnKmbgwstiWgmQZQxY7oG2Qq3VeW8Ex0RTVdBQ1TYqMa4dwudX4JrKB5tBr69ID8jjzNHkVsbxGiHcry6kerxA9+PitgqnlBEEHBnKSjzGoq+kGnBMUa7R1p3+Cysbx7V2HJQafzQB9SvWOrg2cIKzmuwOIiY6BXWceYPo5q67nnVaqmSY9sy8/GE7/R8aalfXNBH+bLfOy71erzN9kXK5HGabG06dSvqvVgD2WNF3H+PALUtT/8/qihwfQ1A5rtcRUaC8+rEAN8+56rnat+nGofT0jq1VhcAXufZx2+JKt02jra9wYxj203bT7Thb3Dfp0C6+o4Q3S8LqGkA6vRLarQ02HKQT42lbces30lOhxfR6amdOXBhuWU2tkADod/fdX6XjOqNT1b6lN1Q4pammaFQ+G3xXodE1mt09OtTfLHtDhHf7hWV+GUNTRNLUsFVh2dt4Kasc1vG/6c8ur0OopO7AOHvCtPHq7/AGdHw6u+cOeIAVehceH6mpodU9pDG89Gq8/iZ0J7Jdd6T0aILNGwVXi3OfwpiLKmo4m+mX19SzS0xnkp/VcXV63Th/NSNbVVh/5dQ6wjoFh1eu1Otqc9eq556HA8gqmtc/8ACJjJ6KmrtRq6+qqc1eo55HU4Shu+YTMpctzcjfYJedpMUxI/ym3l1t5d1UMBHYqxoQiMpmXzZQMLYVgMZFkobG0+CZpg3uEDiDix6SpbBHmkNz7Klx3QOQBk22AQztHZQOlHwugglrg5riCMEHC6Wl43q9P7NQiswf5ZXN5osRcdUC+DPKD2IQes0vGtJqIDnGi82h/1XRBDmyDI6rwYdTduWHvhWP1mq0Gnc6lVc1jhAAMgypgw8XrMdrdbXpjlZPI0Abm0+4ErpcAZ/R6FlV0DnPM4E7CY+IXCqNdVdp9O0S+oecick4+Alek4hV0WlZSo03mrUpNDC1htbqfHzV63PTXGb7aaYdrKs1qjTQpfifEC3ihruPspzT0TQ87vIsPDquFX1VbUANe6KY/Cxtmj78yq2j3qRervxbXrVdRUNStUL3ncn7+iAF73QAjzTjbdGRAn6J2ifEJRdWN+yqC3vlWNBJAaJJ2nPvVVCozUUvWUHesYPxQLtPcfHwutlNgpwX2IHMSO8wPgUFVN4e0EMewiQQ8XkT49OqsASC9zv0CsagLROylL+4/1huwWZ36n9PC6V0ucKTbTcunA+7fFaAAGgAQB2wgGF0ODUOes6sRZlh4lc51sLrUNJrNPRb6is0E3cx7ZE/NEdJwnaVmqaSlU/EwSeypFfijbO0dJ/dtSPmlfV4q+zdNQp93Pn5KZRKmi5RYWCxairptP/qVmAjab/BaToNTqP/fNY4sOWUhAV9LQaSgP7dFoI3Ikn3qq4x1rXH+zpq9XoQy3xSnUas40DgOpcu4+lGMdFS5pGRHkmwUc3TCkz2UkBSZyubSdpul8L+KJuLIC3igIubrynpO6eIhouGsHvMr1YF7YXiuOu5+MaokzDg0doaFvj6z05p7IYz7hupjF+l0CZvuO66MCD3jolmJMSm8THmgRJjr+qAzaN0mTcWG4R7ETHwUIkYmUCEbzlLgJ3CM3Snt5oqZufKChMGJUicqeGOnRQDO6kdLokRn5KR0uiBHT+FBYXUyeo2U+MoCD0OFJ+GFJ3Kg7380VAIwLqfBG21oUQSJUAvcoz8MKAT4hBM5UF79N1Jj9OykQLoDvPzUUHf3KTv02QHGLyhtPwUJ8vFQ2tme6BgehlDscBSfh0Uyb2QFTAgKR4qeGPmgiESMwiTbEDcoZwfggmbHZEXxlTGT8VBlAtfAJtb5SkpU3Vq7KbBLnuDRbr/Ktq/6YOIPz/hbvRrT+v4yxxxSaX/p+soPo/A9OzT6RrG4a0NHkt9U9NlTpByUQB5pnGTdZUuCj3QF1CeqAE9UCZRx3SYQEodiofkh80EKhspKEoIogpKIiiEoIDlSUFEEQlQoFUQ3KBwiUpwgihKiCAgwfkr6FSHBZ0WOg3QVelPDv+ocJc+mAa1EF7O/UL5qWkWgEL67QqS3lJnxXzv0k4f8A9O4tUaxsUqnts7A7e9RqOVTeW5wN1oZDrgzO6oABx8U7PZNvmo2tcNwu/wCjNSNPXYDBDg6PEfsuASCLLqej1Xk1tSmcPZ7yCP0JUHpJi5MqvUGaJcBdhDvdn4Iz70bOaWuEg296rDkcUtVnY4WCremR1C38RBNKm45HsnxH7hc+uOXTVCMhjiPILTLy0yB+qdruqQWwmHULaHCJHTySC2TZNPjZBC2Rf5oerIu0keaYGTEQjNrqCuHdiFLxcHyKsmUI+KBJveR4hQCd0xCESgEfSUCJMDzW7QcJ1nEHculoOeP8th5r1XDfQmmyH6+rzEZp0zZS2Ljxun0tbUVBToUnVHHAaJ+S9Jw30L1NaH66qKDTljbuXtNLo9NoqfJpqLKTdw0ZVpus3tfFg4fwTQcNE0KDS8fneJJW+dlFFjWvQIoQoFAYa6xCV1FpxY9EwUVGd+lnLQfBZn6NpxI8QunMd1C0OyE0xwqvDw4Q5gIXO1HBaL/ycpXq3UZxZVuoTYtBV8kx4bUcDey7Md1zquirUjDmkjay+hu0jTgEdllq8O5phovmFvyTHgCHA3BELPWZzVbyJGYyvcVuDU3n8MT0EJaXANM1wdUZzR+UjP34K7EeJpaV9eoGUab3POzRMSu7Q9HX0WAuPNVF5b+WOi9hptFSp0+SnTDG9GhaW6NouDPks3prHl9PW4lpbOP9QwflqZ9/8rfT4nRcP7hNB3+NQQPf+4K7TtOCILQR4Kh+ious6nE9liyVudVlbqGVGywteBu10/JTnpn8Q5fEfRB/B9O53PT9l/8Ak0wR7krtBqWghtYu6cwBj3KeLXksfRp1G3AIO43WCpoTSk6ao+iTswwD5fsrHaLWNMtqNackgESi2hrBPNUa+f8AbhPGr5RlZU1jQRVqMe0bvaP0hZ/6lxDprMbBxabwui3h73GaznO8SuZruGO0tU1Bpw/TG5fSZ7dPueo36rXPLHXWqtXrq2mLm0KfratWGgk/hgH69h1KHDeCVdXU/qNU/nccvcLCOnX3ALdoeE0NTS9dptWyrGIbYf8AIfYXQdX1mkAFfSmqxtuejePL9oWnNq0uiZRp8lNsA5O7vFajoGuZIdBGD0WXQcR02qb/AGKjXxkEwQs3EvSTR6OWUXf1FYflYbDxKmVVGhe/g3EToKpDNNWJdQeTZh3Z+oVuv9J6OnlmmI1FQZIPsheW4jxTU8UqTqXDlaZDGCw+vvKxg8uDI37K4a6Gr4jX11f1mpfzAMeA0CzbEgDzAVDGl5gAk9lGMaz1dVzgWh7XEA5AcCfgFca1Og0MN3gXY3I8enzVQ9OhF3e0f8ZUdqGNHK0c7hblBsPP+T1WWpXqVRDjysP5W48+tjHRRuYwiLi41DNS4GGgWEffc9FY3uVU0bFXNMmZie30RVrR1Mq0UwRIsVUy+Ve22FACx4uBPWChm/xVzT0QcWT7Qv2KBPG6I7mfFKL5EI4yJCA5EHPQqExi8ISOoA7n6puUtcfWFrQ0TDifanpn6blXEFrajwIpuIO4GY6JbBsuOThpuI7fuCrBq2DSHTllKHG3OyXNPYjt2HQKhzaz28wcOSzRzETJ+O8ZiLyt+OAvrhwbTaGkNP4WNiCYzPY9Y6LJqQ6pUp0CbudLo2m3ykra5nqqhY4Gm4fia/bz852XNqVZ/qNRMwORhnrI/wD2QSliJQd6/VVa4EAGG9gIj4ALQG3tZV6Rnq6DZETf3/sroXOtCB0RiPFACU7R13RUAgTKcJc+PZNG6BhbwVlBnrKgaLT8FVMBWUnOFUBruUu9knxQVVNJWFT+p0DgyseYupT7NSevmAfFaGVqlZrX1mhjnAOLAbNMD6JtRVDajgwxHsGO37mFTzeQCDQDGExeGNkiY2G8/uszakZsnZVaXAm5Bn796DVQYWgl13uu4/fuVuFWx4IkJjZBq0FH1+rY0iWt9o+X7r0RXN4NR5aDqxy8x5BdErNRCkcmKVwUVWTGUpKZwlL8kUPFBwByLo5Qwg5sSUYnKMbxCESfooqRspCgHSyYGLFBA2Ox6rwXFjPEtWZ/8zx7iV78X3Xz/il+J6v/AOu/5ldOGemKNov0lDGMHKOCRCB647dVthAZuVDfA85UDoF7qATvCATa5vsoT8ETfz2lDHY9EA2i5ASuvcCZyJT5sc/JKRBm/aQil7IZ7Qj4Z3uhM7ZUEz+yneb9lD3F1CZxt2QDOFOwufkiRPghMZkEbID4DChsbDCncFQDbp0KIkxjbuiLmDZDOcqZ/hFMptIsh4790cbyUEFu3mj8T0UA+OJUAQQicbKZUPfZTxE+SCY7qePuRjz8VIjF0EibbqROcqCd/kpM/qEB987KdlAZ/RSYNjHUKiER4KNsZN+iPxSxB8OgQEjqMqD+URBxZDB2sgNS9B3a8+C9H6E6eadeufzODB5fyvPRLSDuF7X0R0/quD0HYL5ee8rNHp6YhsbKE7IMENnBQceiioTG90CVJ63Qwghv5oYUKCCFA/FQuQlBFFEJlEQlTxUyhKApTlRQoIptdCUVREFFEEylRKEIJMYSnCJU2QCeikwohMIL6T4K53pZof63hZrMbNSh7YgbbrWHQtNN4c0tdcHZQj5a2xjZO2y9G/0Q1dTX1G0uVmn5vZe47JOOej1PhWko12V3VJfyPlvUbI3rl6PQarXO5dNQfUO5At7/AN16fhHotW09ZtfVVmtIwxonIjK7rtQygPVUabQGgey0QBKqfWqVPxvIH+ITE8mfWadlBwNN/M3BBN2n7Cpb7gtFam6rTLaTZLTJAHT+Vku08rgQRs4QR71KRk1VLmNSnOfbAjE/uCuTXbOnqg2hrvkV3a5mpTcYAMsPecfIrmcUpeqp13CwNNzh7irErxAuE3ggEwMZ9y6MoB9lHe6G6IsgIv8AqiL+Cgtge9WUqNStUDKdNz3nDWiSfcoEj3qcpNheV6bhvobrdTD9U4aen0N3L1XDvR/h/Dr06QqVP86lys3qRceG4d6NcQ4hDm0vVUz+eoIleq4f6IaDSQ/UzqKgzzD2QvQl0WAsEpMrF6awGNZSaGU2hrRgARHuUJQUWVSVFFEVFEPFH4BETwU8VJUUECgUGUfDCongiCgjhAQUQfNKiEDcoOQEDSBxZQFMLKio0ZsQCEzdIwXyVYCmB6IKzRAxZLyOGCrweqOUGeCMo2ORPktEBAtB2Q1QWMORCQ0WnEhaCwbIFnRDWc0XbGUhouyGArYGkKcpVGEsixEIFnRdGJyAVyuKcZ0PDpDn81YYpsz5qo5+q4Rp61c1qQq6XUZ9bRMT49fdK5er4zquFVW0jqtPr4MOHKWuZ4wsfFfSHWa+WNd6iify0zc+JXF5CLNMx2WkbOI8UrcQ1La7gyiWfh9WII891mD3Os6mx5OTHKT/APb+oK36TgOt1FH1z2tpMIlnPYv8B9iFjeDSqOp1ByOaYIPbw8FQGhjant06zGDoRU//AKfqtlDUabmIqafUahgu2kxvq2g9/wCZWZrC4S32ycBok27BSS0w6W7wf3RAeX1NS9xpN07Hn8A2kYGdvEqCjy/gvCYumA0ye2yvFOBkmfzAWEffYd0GYCMiI6p2+Cuc0YMO7qO072AO5SAcSIwoAzurmCO6qFs2PdWtMd0FrbZVoMZMd1UB1t4ph2PvQWcxNhYIC28oTCHNOEUwfGBPW6WZ7dkJj+MKOqtLjSoUy956iSY+Xz7lMRCYEkgd0Kb6tUxQswkEucRB9+cR8QU9HTPFWdZRqOpsPtgMIDY6+X1AVn4WmrR5pJMuY+WgHZwIn5dVvmVKDWRTL6rTLrU3kyBvFsZmIKZ7iC0UxDMBvPztc4j579VWA+tULWU6UgD2w6AfHy7gStvCNRS0TqlerSnmfBqsA5mnp4R2Wv8AsUVtI+lw6tqa49QQOVrGg8xJNpnGJybLjVG8w09AR7R9Y4Dvj4CV6L0l1tPXu02n01cVGuPM7/bNguFQIr6utWAhgMMBGBt8AsdVY04xYDCIH2UBfyRBvG2cLDRh0KYW8kPBH7sgYfAohAe9EdkB8NlFPFTbqgBslLovPuRu4wLkqFzadxD3fAffuQIQ4xJgOSv5mmReErnEvDnXIMknf7laWXMG4QLQ1JBgmy6VAmu5jGZcYusR0jX3Fiur6N6Zx1b3vxSEDuSg9JSptpUmsbYNEBMUVFlCwgQmJG5A80hqU/8A5jR5qYulckxlWS04cD4FAtsntVSnxTlt0pbB7IOdEnEqcsd02MhECQopb4NlPK6aIQjoEEaF894lbi2tBtFV597nL6IB9heB46w0+PatoGSHeMgH5lb4Z6c5wgnqgZGfgieot3hLK6MJjz6phfOClm6g+XbKAz+x/hDN496aZgjKU9TcbwgFx38VCYMm4R8MjaEpvthFAjoEIjt54TE9s5Sm+bT1UCx0sFD70T2vOZQiMFBEci5lA9hZEX7T8UEjz6wptIBH6KYxfzUH2EEic3hTxiBvCP3dTHdAMi++UwxKXa1o7IgboD4GUfeQgT3t4oi2UEFlPNTwUygn3KO2fNA9rQmyOyIGd1B381ApHX5YRRiM3UwYFlIjKg7Y8UEzjKmM27qTHmpHTHdUBpirymwOLJu2QqqlgHDYq4OkBwNj1QRtg4nYfJfSODUPUcN09OI5KbQe0AL51RpetqeqFi/2R5/yvqOnby0gOizVaG2agSjMCyUmVACZQKKGUAQ8EZQxhAIU8FMiUJjCIm90MIlCZQSeiBU3UKCKKIZQQqZUU+aoiiikqAFDCMoSqAUEZSlBECogUBaOZwaMkx71ufUo6MQI5sSbkrDSMV6Z/wBw/RW6+jUOoLmsc4OMiB2H0VP1KmuqvswcoO5uVyfSJr6vCKhBc94c1x8iF1aWiqvvUeGDoLlbKWnpUfwiTuScqDI2lUrO9bTENc0Z++6vp6JoE1Xcx6bLSXxYWhIXTlA7QxghrQAMQEtSnSrt5ajGuHcYSKc0IMeo4SKgc2jUIm4a4THn4rhcdoahvBtSXUKnO0clm5mAfgZXqOeMEqxr3ge0QB/uRXxYtMwNs2XV4d6PcS4i3mo0CKZw95gL6JU0HDjqzqjpKTq5/MW/f6q6pWc7JgK+SY+YcT4RrOF1A3VUuUOw4GQfvyKTQ8N1evqcmloPqHsLBfSKml02vfTo6umKlMO5gCbSJXXpUqWnphlGm2mwYa0QAp5LjxnDPQc2fxGt/wDw6f1XqdFw7R8PZy6WgymDkxc+a1Od0VZdK53q1ZBc7phITN1D1QUaBDdEhBBMoYRKiAKFTqplBAigEUECgU3UQFRDKKIOyk9lAogKgQRF0BymDZSueymwuqODWjJJx71wOIel+j0zvV6Vh1DxuD7IVkHog1HlXiv/AGy17nezp9O0dwVr0/pZqD/q6Wm7/i4hXxR6vCi5Wl9IdFXIbULqLjaHi3vXVa5r2hzHAtOCDlRTBGUsQpPVAwRzlKCk1Fdmm09StU/AxpcYHREWyDYRZYOI8X0fDm/36v8Ac2ptu4ry3E/SrU6gup6Qf07Os+0V56o973FznEk5JOVqRHc4p6UavVyygfUUTkNPtHzXBPM90CXE4ACBE/UJqWoq6ck0nlhc0sNvxA7LczfaX56Wt0ddwHK2XH8gu74fVa9CdLp5qVuRtVjiCys2cRgdZ8IQo8YLKHqmU2UXkEPqsEl30WbV646oMaKNNgbuB7TicknOV2754vOx5+eu7cq7V692qrOewCi0t5SOYkuFvuwHcrMKFVzC9lNz2f5cvSfp37qsXzaVu0VGtWplpqvZQcbtB/Hm0eJ73wFwelToqFSpU56ZFMNy8iwW/WjTUaRbXpetqOuxhPtX3cdvCZR1GpZo4o0GtdXH4WgSKf1dv03KyMp8pNSsS+obuJMoEdpnMYHkcjHE8pJ/FHQZ+YQZmJie/wBEkAuLiILr2CYEjBjvPX9kF/Oyk2KbeZ4/OceQ/lKXFx5i6epVbbePRWB3UXQMGzlO0RjfeEjJcYa0uJvDRJt4Jmu6lEWeMKTIJAsP1n6Kyjp/WU3VDUaGgGSL8kdR/JQDHU6YqUw+Tmo18tjpjp1K3zxal6wrmvbTD3MIDj7Lpz5eWcbJHPa0SS0zaxk+4ePSVY98E81Jhc0WLHWJ8B2PUXT1KTW8tWm8ku9ouYLMx3keYC1eJEnSgMe8gPa9gN4aJJH3fOFpp0aNPmfTdU5GiWOpwYd3x1+qvo6xjdO99R9SnXA5WuoiLXztt2usT2uc4coqS4yHtJDnjt5jqVrxkm1J1b6OaroAqU3EvPtGmYkCcjBv4dUBp6j6gdUoOIa3mPK3DTv7rZHaFZ6mkfbomo+GyXMcCQ+9yInI6nsVU+uS0mowPLjHM0cpv8DYTjtKlWLwKZD30GEvJljmVCCzyKqaaldwbTpNqnlnmaL/AAz7ge8pWspPqhtccrGu6Y8c/KJTVZ02nqPBcC72WmA5rhffrI6Kf+H/AKwOq2r15ggcrbbm3yBKt0jOTTtmxNz5/sqKjZbp9OPzH1jvPH/4iVtxi3Zc+moA+KYWN8FCN+igwstHxZEX28kAZv5GyYHcoGHdEXQFsYRAkwBJ6BATdQNm5MDqms2xEn5JSSTJQB2OVogb90hbvlWR0KWIugrLJBG5VtMWBnKXGMbo03AWOyDU10BduhwWhX09N9Y1WVS2SWP6rBwzh79U9ry0iiDcneNl6Xn5REyehU3ByjwXUstp+K6hg6OuuNxrScS4fpXamrrhUYLcpc6TK9b6wAwZBXkPTvWezQ07TIu8hXyMeZp8Urtqh7nesjLXmQV7Lget4PxKmxlbT0aWpNuU/mPZfPC6+T5LraKnS0/C6mrrlwc/2dOGPvzjc9hC0z9fRjwfh7hbTNHgSq3cF0g/0zWpHqyobLwfCvSHWaKrzCqXtJlzHGzl73hfE6XE9IK1Mcpw5pOFLsWKzw7U076biNYR+WoA8JTqtfpf/etM2tTGamnNx5fut7ndDKAde6x5f61jDEZRCUAndOGxm/mstB4ogxlECM3UN8IIBJXifSxgbx2Rl1IE/EfIL24HUrxvpi2OMUnzmi0fFy3x9Z6+OA60g28UpsL3lM4wSB80ubBdHMMZOEZkwLnugTPgiDF9igOcfBAmcDPVTN8HdQz1lACJ88IG/kmIhL4fFAM4MqEbZKOL79QlJi2UAI8gpiQPeiTHchCY3xuoqZxupFrKTOLkZupN5J+KCHrlGOmfBD7vsj43QDGD4KbdEY2HulS8Zx3QDGT7xhHOR8VInF0QevzREBjKmM3UwPDYKTa38Io4sbeSmc2lGem3RCYvt4IDGxUwL+Snh8FOk7oiTHfsjPu7qC+YPRTHmgnY7KKeXwU5f2RU+7Kdiifl8VJny6qoV7JaQDPRLp3yIJxhWAwbW81nP9uraw280V1eFU/WcU0zReajfmvpdOzQF889G2+s4xpz0l3uC+iMyAs1TuKWN0zglncKCR1Q3R80CgBMYS5RQKIiCPZAoBugUY3QKCeChUlCUBQQQQNPRCdkFPBUTxUJgoIIDKHh8VJvlBBECpKhQQpThEmEp7IITBBGQuy2oHsDhBa4LiEqyhWrMMUpcMlsSFYOqWNP4XQehSFrwYLSfBJTqOe322Fh7FWte5uLhX6hHczfxAglBaBUa6zgLqh7HtklsjII2UxQybCZ2RLQ27zEbBJTqctQWmQYKrc+TJvKlFhqhtqYA7qtz5MkyUhd5JHPAFyop3O6WVb3gZKpfXg2VANSu/lpMdUPRowgsfX5XS03H6Luhwexrhhwlcqjwh7r6mpyg/lYf1XVADWhrbACFnpYQ3QTFA9llopQRQKAFBGFIQKbqQihCCYUUhTxQD9FIlHwU8UECim6mEBUCgURBCkKBTKomEZgSTEdUJWTiLyzQ1iLEN+f7FP0eQ9JeNu1mqOkpPIpN2G/iuG3kp1PbutOo04GrqVT7RecRi0forGaN9NwfQq+qc3BBmJ8Z2tldZ8Y1bTosqNlsELRT0xIt5LCX1dPXNSqGtkRzMbDSRiR9Lbwu3pHipSZVDCA8TBGPsiFKrBUpPZaoOU7GLH79ys0XENZoKk0KpAH4mHB8v4K6NUsc2HCRsei5lel6s8zJNMYjLfDt9hQev4Tx2hxCKVQepr/AOB/N4LrEL5zQdTqnlDml4w5hz7t9/iF6bhHGXiNPrXTs2qfkVmxXemNiVRq6R1Okq0JjnaWzGJV8JKjiGy3JUV861+gq6OuaeoZyu2Iw5ZHU4E5HUFe412k9e0iu0VAeq8zrOHP0zi5gPIdifv6LpGXLLIxdVkQYI+K1OpyT+VwyCFW5jhZwie+VUUGBcWnqmAnIg9USwkgNEk4AGfcunoeHeqPrKwaagHNyk2YOpKCvRcPc9zXVmkz+GnF3ePZX6jWkO9RoyHVTY1WizR0b5WlJW1L9W52m0c8jv8AUqEfjH6N7ZV1PTs01P2bndx3UVRR07aDZMF5yVXqnQ0AZP6LU/Flgq+3VMCwsERXeLjwKdtr5nqoBFgITBsjcBBC4eC1afSzUIrsqANEljB7fjB2v3Kp0z3UanO0c0AzeCO4IxlWV6wexrQxx5fzPIkSZOBe97megW+ZPtS2/i9rnaVtNgAeH+0HU2zzZs5pzGMgKk1oqc9JoYDkG4M9dvgpQ1Bp1Hvcahc4fjY+H2jc5sI+RRrVRXeHcpBP4iWgc2NhYe89Vu2ZsZ/cp31xVpsY7nYGiQ1rpYT2G3xSuoxy1ILKdQQCDI2m4ze+52hB7ORrHc7HB4mGuktiMxjKjKz6R9l0T+Uieaextt2CTvfVPHPjUKvrNP6mo9rRRdMsIIcSTfl3zse8LOKvLTLaVWC4czXsEZ75FrxEdUS2qdKyq/1YDwGODT+KI67Wi0YghO2sHUPUVIptHtc4IIJFseexJ3hX/qILqIqUm1RVfUJnnLWD2fIEdegzMqHVQQ5z3gUx7FRh5XN7xMZ7gpG1jR530a4aXNzTt0z/AI+4FN6msalNlSqwue0G5ABi/tAdxHXoVb69091W/kqEg1HFzj/qExE5857wratH+nrkh5cY5uZ7fxYtvNrZTu1LXOl7aQLByBtRocy3QjwnpG6zBzmDlpVWgEguES3brINrWU+/V+LnaiaZa51SnzmCASWujxuLCN7LHVb619Ok0FvOevjf3XWsUXmo0VKgpA+01zyS28Yza3hGVk1FUc+prgNHKORnLgk2keQJU6IXTkV9XWrizB7LR0G3wC1Z/ZVaSl6vTtEQXe0bdf2V3hhcHQsKQm7jzQiMootNyOuJ7Js3CrjrY9VaAGiXXJ/LOEQzWzc2A3RLoENEDclKXFxvEDFlB2tKKbGLBQIbI4QFKbZTAOc4NaJJsAAt+n0Ab7daC7ZoOEHPbRe/AIB7LZoeGFsO1LuYbMAz4rs6fRSOdwDG+GUtTl5oYIAQNSrPpgCkYaPyEWWgaoPEPHKVTTZDZImVHUwcGCoLS+LtfbxXz70s1JrcZqtJkMAaPcF7dwcyzhA6heN9IeD1Tqq2r0zjVa88zmEXE9Eg85zS4mcrUwS1oN/3WVtNweGlpBOy9VwPgvrnN1OpYfVi7KZH4u5W/TP62ejHo+xzhrNWwFmWU3b9yuzq+B8lQ6rhdU6atktB9ly0ctQj2XNBG0oipWpD2mmB0Kz5NYw0OOPoVP6fitE0ag/OB7LvvzC6zKjKrQ6m8Fp3BkH3LJXfR1NM09RTa9p2cFy3cOq6R5qcL1TqU5pvNip6p7drOApEd0VJlc2wGOhUAndHsELjGEBAg2K8h6ZW4lRPSk35uXsGmPFeQ9NDHEKJ6Uh8yt8fU6+POOse/RL43TO6ExGRCWbEm0Lq5Jv1UFt47lQmMX8UMeeUUZlHsBPdDeTYKc0Zxm26Ih64Qje6OVPHPZAufPoge+E0Zm6WwygGPPKB6EIx5/qgb9ieqip4FTGcqYEAKfMdEB6dFMGCbnZDGMjoEcY2QQdr/op4qTsFBe5t+qIncY8co+OeymPNCYwEUQJwjnsOyGcmD81O493REHzgqRCkyOwU7D5oJ3H8on39pQ3/AHUxkR0QHxRQwLXUHYfHKqjjzUnYGVJ8gVO/XsoDtNz5oR5KZMkSUSgEdcquu2S1wvse6tj+QlqCaZEXH6Kjs+h9J9XiweCA2kC5wO8ghfQWZXjPQelJ1NWMkMXs2d1mqsKX9ExullQSISmyMzhDKAKKHCBMIJKBUlAnuiITOUFCUpMIDKBshlA+KAyEJSoSqGlDKEoygOVAgogm6B7IkpUEJhAmVJ2FytFLR1Kl3DkHdBmnZXUtLWq3DeUHcroUtNSpXAk9SroJxbwU1WNmhpMu8l57q4MAsGgAYACFXV6WgYq12NPQlPQ1NDUgmhUa+MwcIFqclKmX1LNGbLHV4jDf7GkqVyMxaFs17efRVmzBLchc7her9TSDKl2kTzDqgfQ6/wDrDynT1GE4MSPet7HhtyZadwVQziVL1ha8Fg2csBqOFaq6g+AXF3Y/crUus11IpVnFzLFroJAzCxVXBlVzehsFmpcc01CsKWommantc8ez0/RVcT4npWah5bWpvsPwuBSrF76vUwqmNragxQpueBYu295XltbxrVah3JSc2gw7nJWzQekWv0xa2tV9fT/D7QuJUxXp6PDmBwOqfJ/xbYLpsYyk0NpsDWjYBUsLalJj5kOEzGZUEs/CZHRYq4uJQJ6IB3MJCGFlofmgShlRACgigEAmVDhFDCAKRsihhBPmhCKkxlAFCihlBAFBmyKkIgI+CgRQSFFFIVBVGqpc9BzTcOEEeKu6IzIg3CD57rtO+hrGsqWhwg9fuJULi10GwXs+IcLo6ymWvbM4O4Xm9bwjVacktHrWj8wF115srFjG4NqtLHCQfgr+Ftex7tE54NNwL6RJweg8vO0hZQSDBEHdWBweOVxjoQfwxugvfX56fM2RtBFwRsfOyyOrkEg3BsRKr1Tq1KsariXl34zP44i/jHwyqXVA4czTIOCmBqbaQdyUw2lUDfZLRHOB1je36hbdLqvXN5XWqNsQd4/b6rlm5vIjBBxH7oMf6rUOqmxdHMYxGD8YUHveCcS5wNLWdLh/puJzG33su3EZXzunqOYBwMObuDiF7nhWpdq+HUa1QQ9wvAzFp+Cx1GpWh1IOEi07dVj1Gha4EAATsRZbxbCeA4QbhSUryGu4IDemOU7NOPJcarpK1J3I5hk2gjP3/K99rqtDS0C+sQG/47nwXktdrBUmvXcadHDGNN3dh9cLpKzjNQ01LTU3VXua2PxVCZDOw6n4rPz1uKO9XRBpaZhvzfmPU9+2E1DT1+LVA+rNLSss1rfPHfuuwyiylSFOmwMY2waBj7N0Vmp6enp6XJTbAHvPikeJ88rW5u6oexBhr/26ZduLDzWING1itOve01gwGIEnsT+yoDWlzWvdyg5dEge7v4lECYyJG5WhunimHVHtpOcfZDz+Ide3jEK3T061Kqw03sYH/hqOPsOjuO46TKOoo/36jXtf61p5nikfWh0fmzbPfuV0nLNqUqtTTEU6lAPpuBJYDHrAZvI7HqRF4Wf/AFKkU2tHM60n2RO0nPTICtp6d1UhjiKVNxD2teZDp6AZNvfuFc5jKFY06lHkcY5qVYQDH+LtsdQNpV8YarpaZzTyObz1ogUiCHHF7Re3eyrcGAEteBGWvMH9/n2VlaufWFppg0yfZpPfz8kdxcfchJTYKrrljS2AGB0cwtgmbz5p4yG2q5JMNsB+Yj6p2sb6tzjUAM2ablx/j6K6u31TWtc4VSSQKbgRUYBEX/YjosxBqPDdPzOLscwxE9M4npCnjV1YzVO0xlpBBkBjhIcY6bmLoubWdSDhQdS5muvykhwg4mYtexJ3BSDTtbUexz28wEczjM9rDvOAOquFZhZzViRUZhzBDtrzg3PUHeVZb8iWT6f1bHU6RoUmklt2EkF0dNjHb3JX1zToFgpc0Wayo6bX2tva0DqFVUqOex7G1aj2PuSSQCT2OTA9+JT06Jqta5hNR5F2zLmx49h1wr6//wBCPaTLSzlBiGkSd+sbnoAtlCmyoXP5WMNIEvZW/AT0HumFU2pTp06jSH1GMHsNe38PWTNviJWckPaTTY4AiXEm7fCP1AKv/dZ/6i2pWdQbUa0U2F9w0CYB/TxnsViqs5hp6AsXn1jr9cf/AIiVfUosmnSpuBLzkbTHX3pdORW1dauPwj2WQMDb4BY76303zGrGEEd0PBcmk2hACUfLzRyexRSgTnAUncpojCR3cwgYdynAjCrbc2VgMIGmFbQ079Q6GCAPzHAV2l0DqsPrAtZ03K7Gm0xeA2mzlYNwEGfS6VtL2KYLnHci5XSp6enp2+srkF3TonJpaRvK0AvKyuL6zuZ0mdlA1eu+sYFm9ErGBvtO8gmHLTF7lVl3MZKC5pmwEBQt+G6VlsBPjwQVvkiFlqMa4FrhE2Wt/VUOph15IKDnN4No3Vg46dr3C4kYXWpUpN2QAkos9W6Q6ZWgPjxQM6iwCwIPilDQLZHimDpz7kw5ekrKqjTByJHcKl+nY64BB6grWcWSEIKwZU7lLMZM+aJM7T2WWhFt0fgkmc2ATBAw7Z7ryfpq3+/QPWmfgV6sGF5T0zvX03Xkd+i3x9Tr48zMiZmUCQO/mmy1om5ASOzOI6brq5Iex8woe4v3CBtcCPAqRCAyMj4oE7gQeykR3HWESOlggWVObp5IYn4KR036oDj+FJ6RbFkMY+akwc5QQ9hKB75HUIn3yhEWO6ipHQSVJJsdreCHhdHvCAe76oi91PiRtKnbCIg7Z7KSpiO6gKCZwMI/BA23U8boCDORMKC28wpPQRCEdcKgi1ibdlMCTYKQobYuVBBbNkfCyER+6Ivm0KiT7z1UmN5jvlD7spt+6Bp96I+ylNsXU38UDD3SjHVCY8D3wiO6KgtaMI+Wcqdh8EcWGBhB7D0Nper4e91hz1Cf0Xp2C8leY9Da3PoqlEm9OpjsYXqW2WaqE9EpymKWYwoJMYQyoUCUEOEpUlAogEoE2UJSyghugTKiBQRCVDdAqiIYUlCZQFGUsqIGmFC5KggJKtoUH1j7IgdSjo6Hr6hJ/C1dRrQ0QBEYhBTQ01OlcDmd1KuyioooQs/EKOorafk0zwxxySYWoBLVqspN5nmAoPP1eECg0Pqk1HG5Bda2V1OEsoDTF9GmGEuh15wudr+J0NVVbpmuBcCT7gei5uo4tU4Y3kpMDy+Td0Yj6rSPYuaHtLXAEGxB3WH/AKVpaQmjTFMzObSvKUfTDU8/KdMPBrl3OG8fZxJwogOZUOWuVzBNTSLXQREdN0tMhrQ/YuDfGT+66lSgHCHXWLUURSYCLAPafiP0V1McLVcOfxKoG03ikafN+IZkj7wQsVf0U19SpLa1FoxZxXc0rvVa4F1wSW33ldb2nYaAPBYtsajydH0PrPAFbVsAGeVv3su5pPRvSUS19ZzqxbgOFrLeAZsrG8xsDCm1VhgDlFgLCFBiymBJM+SR1YNaYAkZnZZ9qIeKdUNJAL7AdSrYlcynUfralOpRuxlQO5ptAN/grtZxBtKW0bnc9Ew1fqK9PTtl7r9FNPWbqKIqNETaDtC4cVdXW5Wgvee67mmof02nbSmSMnqSlmEPEISifBBZaDxUKikqokKIIygHgoiogCnVTdTCCKYUCmEREdlIU2QTCgUCKokShhEKESgIPVK+mHXAujhEFIjl63hWm1MlzOVx/M0Lg63g2p0xLqc1WDdouF7ItDhdVupQLXC1Okx4IODhyVASD8Fz9RQfpqnMyXU3dF7rXcIoauXcvJUP5m7rgavhep0wIcz1lM7gLUqOAHBwkX8RiFZAdSJdYgbjKuOnYDIgX3b9O/fwWzS8L1GoEtp8jT+apg+W/wAQqK+E6SnqCGiat/xTZot9Y3Xv9JDabGMENaIHgF5rh/o22jUY6jWr0oyZF/vxIXep6PW0m/2ddzR+WrTBnzCxfax0mhZOI8Ro8PpS8gvI9lgOVg1XGdRoy6hVpUnVwLOpuJA8l5viHEDSqF1R3rtW68ESGePfthJyLuJcRcXev1h5qhvTpTFu/RvxWfRcOq8Qq/1evJ5D+FkRI/8A6firuHcKcX/1WvJfUJ5gxx+J+mF185VCcoa0NaAALAAYQhWROVIQUuaq3tABJMACZ6QtJEZCH9IdTTqMGIuR3/hB5Z4NWo6q0h3MTYHpt8ISgwLb9lr1PBq2iqOdR5ntOxyLz59MgwqrVB7Uh25iD8f5WkV06r6TnGm7kLrFsSHeIMz7itLKzKlP1ZcNNJmAP7bs5ORnqRGIWd1ItuII6jb79yXGLjurqNPO+g0NeWmm6/KTzNf4R8wQVCRqHcgY2nzCS57ycflk4F/hBKopnkcHNDZacESDM9fFX81F59kmi7/F59nyP1Ed1udf4mLqdIUw9tQ06Tmtl1OsI5iJjl8u4MoCrTNA02lrGuuWvp8x8iB2jZAk0qPI5xDif9N7ZAB/MCZ3PgpRZTd7bnB9Qn8Djy804uO1ot0BVmJSsdXLSxzyGhs8jiAYMWk3x3joFobTbTcKYpEOdEtqCKgB2bNtpmAUK72ta0Nl4Al1J9OBT8Dte+YVVSp/VuDZrOqOhrTUfcZ9n9MgrX36fPizUF7WNdUpOfTJ5WPeOWocTe+3WRFgs1Nj6hc0GZP+mDmPdN/jeFYxvIXmo0O5fxMcYdebie572Tve00Syi9rWEe21xhx8ZyJE29yffifPqtjm0zzOZzPBsHCwjr1+A6qh9chxbTu8Z5fyz1jt5wr3aevqHPY2qCxlvWT+vl49FczRsoEMcyGlkhhs5szBje4nJHUrn45fTW+lQo1qrhTqucagaSARn7wM9JVrNUyiS403Me5l7nlIPafqNwFlGpqBvq2mWDDSOvyz2SkOIBc4uIsL4V8pEwX1G8tSs1oYAwMAmbkRN+wJVmkZ6ug3qfa9/wCypriRQoj8x9Y75D4CVo7YXPq63Jh/BTGUnNGyYOm5UUU2FGjdHCihHdK4SLXTEwrKWnq6ifVgQPzOMD9fkgy0A6rX9UwFztgF3dJoG0odU9qpsNmrNpeC1/Wnl1tUF+RRaGLqs4HTo0+evrtYXD/9cg16fRlw5q1m9FZV1Aa31dEQBuFyamjNQw3W64N2HrkBwp4EjiOtb0moCoN7WFx5nX6kpi4NENz1XNOn19MxT4oXAYbUogpRX4nRH97T0dQJzRfBjwd9VcG4mcotCxUuKaWpU9W9zqFQ/krN5T9+a3tHTdQO1N5Qg0I+M3QA4xJSESnhA/BAhHl4IYwnxm6UoC10ZTh04sqkeaFBcHeaMyLlUg9EZ+KgvOkYwgucSDa9kH6UNEsJK2F8izSfJY6zKYa/laaTxeWnCysqgiFBbt4rG2u81RzGJyQFrDJEu9o9yjSB4Jhsu8AvL+mYIq6ZxtLXfCF6trYwMLzXpuyaWjqHA52+/l+i3x9Tr48k29MEAgHCUiDe20ItdLYJwd/vuo69wZXVzDPfyRmcJZjIlNnHzREyL2PSVD2Hv3RGIOO4wpkeCBCI7xshjN+kpnBL523sgnzOynj8VO4+SgQSeog+CBtvMqHqAgL4sgmNvijtt9VDIPj0Q7DzUDATc3PcKTHbpIQ7ARPfKg+aAm+Ld0I2CJuoBsgHjaFJ6mZ6hGO2UI8wUE7KZ8FMDuVMC9/NBMiUfgUAARJ8rI5yCgmeyg9xU8AAp5hAT3Qzmx7KZ/lQnqqDN7D4qbQbIb9wpj6oCD0yN5Ti5gbbJJjBRzj4IGxjBRmN87hL+m6gPVB3vRPUjT8WDHGG1m8h8RcL3wwvl/Dmairq6f8AR03VKzHBwDRgj+OoC+ntktBcIJFxKzWgJSkzhMUhMZUENkCYQJSkoCSgTKkoeCICGUdkJVE8SlUJlA2QRAlAlRBJQlRSUBQwhMBKXIGlKXKCTYXJxZX0tFUqXd7AO6g08NcG03TaTK3zNxcFcp3/AG9TkaSQ3B6/crTQ1MmCYJWkbI80Qla4OxY908LNig53K0k4C8Tx7jTtRWfRouIY0wYOYXtKzPWUnMBgkRK+ea3hWs0dV4qUnEF08wEgpFc8VqgqNIMFploHZXazU06rgG1Q5xkgA4jx8EHUajW8zGOJNpGWz9wn0vo5rdY/2aDy07lvLnqtoytqMbV5aYDgSbjI8wvU+i/DKrav9dXBaAIYCMzutvCvRehpneu1XLUqH8oFgu69sNgQAPgpaKy+9lXUY2owte0Fp2O6hvgeaLWzm5GZKgoZpqNN3MykA4bm/wA1eBNyQANyVHPYLD2j8FU5xOVFOXsbgFx6pDUJNxIGw/ZJk2sjuGtEk4AQMXQJJj9Ej6HrWONYllJwg9TKZzmUPaqQ+ps0YCyValXUOlxMdOiihW1QbSFDTtFOi2wA3VOm0lXVukS2mMvIz4KxulfUcCGlzNzC6w9kBrRAGBClpgUKFPTU+Wm2J33KZ1zZQOlGFhoqBCZKigUE0SoGyiBCkJdRWo6WkalZ4Y0ZJK4Nb0pa2oRS0vM0Yc5+VctHoCIQNlztBx7S6yGPPqap/K458F04m4uh6KojhBAPBQZRUichQEqIeCIQECUQFl1mtGmcymym6tXfdlNvbcqoVOMOu2lpKYzyvcSR7lZEdDlUhYP67Waf/wB70JLBl9F3NHktWl1mn1YmhVa4jLdx5K4LYlRNEIQoBEIjooj2VALGnIhIaHMNiFaER7kRj/6ZQNTnFJgecuDRKvp6Oky4aCR1CvCr1OopaSialZ0NHvTUF/qqTC+oWta25J2XntfxipVeW6V/qaLLuqE/f1WbiXE36yX1Heq0zTYdT26n4LjvfV1lVtKnTgC7KQOO7j99AtyKOo1lQnl0dN5qVXcrajvxHwG03PWFv4Xwpuk/vVofqDi9mz+qv0OhZpRzE89Zw9p8fAdvj1WuZRBmc7qAXUhN4boqAbjdRMEDbzQIfgF1+HUPV6QOI9p/tfT4LmUKXrq7KWxN/BegwLY6KVGDUaRlQEEAE9lxNfwhriSAQ7/IL1BhwgiQqqlKREAg5BSdGPA1tLW05uOYDcDCoIY6JcGk2tufseK9rqNE1/4Rfp0XB4lwRlZpaGAHNx9/Nb+s/HGcwsuRI6goB1oyo+nq9AA17TUaDHtuyDsDvvmE1M0q7Zpksdu1wgiOx8e4RTU6rqbSxsOYf/G/HliM7EHqjVfT5Zph7T/i/bzG22AVW5rmn2rdD1Um17yr5Ji0Mqgim/ne5uGOJt2ja1vBXNZSfPqQHlwjkqGCJ6Rn7sqWVnBoa4CqwW5XZHgf5Cha2q/1dMPM3h0SY2jz6zC3Lv1DmtUBFOo31kmOVxu0292cY6BWUNMTUJq0pc2ByNJ3+eCCAeaycCjowarKsyLNBhwjeRjJzKo1WqNdopt5uWxDAOWPEDt3V1F9TVM07oosJuRzkQW4xM2vN5Kwu/uO5g2I/MTc3PjsYR5S53M8lxGJ2+wmPVY66/I1hQGsECBOwUpB1WpyiwMAWxO6MAi4lFv9qjUqCxDYHi6R8pKyqU/72qqVhZo9lojb+ArSNwl07OSg20E3Pn+ycifJRSEIAkHM9U+UwAAg36oFFUb2VgcCJEHwSt0xru5GNklbaXBqTtJXoPcXPqN5eafw9I8woqzS8Oc+H1vZH+M3K6+m0TqpDWgNYMmEnA/+903NqfZrUT6uqzo4fXK6NfUhg9XRtG4CgJNHRU+WmAXH4rG81dQ+XGegBwmawvdJv1Ksc5rBDYnqgQU/VCXGT4qt7nOO8eKLiXZuUuMoFg7IHmGE0IRsgrqMZWbyVqbajMw4T81jFCvova0FUmmP/wB3rGR/6Tt8QuhHaUwaTsAO6ujPpOL6erU9VWnT1v8A5dS0+B3XRscLFqOHUdVT5KzGuHhhYTwrX6O/Dte8MH/jrDnCeqO1HZBcZnFOJ6cgavQtqx+J2nf+hWvTca0Wod6s1PVVDmnWHKfipg2ETm8IEKyAbi8oEdUFR7BSNzsngKBvVAov2RJgdAMlQiMWjJ6Ktx5rAEAbKDo19QWy2m2SLk9FztVUcKZ5j7T8q+vU5AGDJ9olcyrVdqKxiwGFzbkCi0l3MfJdFv4eyzUGgmBstYPQQrAQFwfTJs8MoHcVh5ey5d2ZsLrjelzZ4OHf41Wn5hb5+s14Vm4N4O20oOt38B9EWj2zOCEHC/69F1cw7jyCYXEER1ulncXRagIvj3o7Xzi5QiMDCI9/mgDrNtbyVZtnPZWG9h8khvjfMhBOxFwiL48ypEYup4i3ZFDGfNQi2IlHFyYQN7myIBM4t38FPG58VJ+HZDsVAQdpjyyj2J8ZCEbn+EB32QHAmD7kfH3pYjHkj5jwhFHw9ymTPyQncTPVHNx5IiR1mdhKgUm1rqXJkC/coJhTxMKeO3RTAgZ7KibSLeKmBfHRTCmN87oJ5XHRQ/cFScT71J6FBMC+FDmALhNTp1KruWmxzyMhowttLhVR16rwwdAJP35lS2Rqc2sMxj3ohp3sF0dVp6Gl0znNbLj7Ic65v+3YLmBr3GxInEDCS6nUw5sbXjMmPmtHCg2vxXT0S1r2ufcESLAn9FjdRO5JO4ldT0bozxik7Zoc79Fake90jGUmhlNrWMGGtEAe5bQ6QsNDK1tNlloxSuKJSlQKUpKJ7JTe6qJ4KFBQoIlUQKCEpfFQoFBCUECggJQJVlLT1Ktw2B1K109CxomoS89NlBhYx9QwwEnwWuloCb1DHYLYAGiGtAA2ARypq4RlJlIQxoB3MJ8qHF1MKKy62mTFRomLLKZGMLovdLSCJBzO6xPpclxdpwVvlirKGoLfZcZA3nC306oc3Mg7hcgibhPSquYbGOvdaR1+8o5yJWajXFQWyMgnC0AzcFTGtEMbs0e5MlJINyB5KcwAk3UDKqoJcAcZVdXWUaRhz2g9yq31XFwiwKBqkASDnCqc+RAHiSVCCcpYnKigL4Vdeqyi3me4A7CcqwuDRZV/9NOo1Da9dxawNjkGTKKp0deprXf26RFOLvdgY+q2H+2CyiJJy8rQfU0aYYIYxv5QMLLV1rG2pCO6gDdL+aoYnMlF1TTUhBAeR2WGtqXvu53xWdnPqKhZThzhmTiUG7UcTcQQ2wW6n7VGm85c0E+a5+n4dTB5q7i8/wCIsF1AZEARHRZqwosmFwgQgLFZaNCnLKIEpatRlGmalR4Y0ZcThVBXM4nxmhoQWNirW/xBx4rmcV9IH1ZpaOWU8GoRcrgmSZJJndanP+s2rdZra+tq89d5dGBsPBZyAc3TZzY9UCIvutxCRHiulw/jmq0UNJNWkLcjzjwXOjrYqFs496D3Gg4tpNeIpvDKm9N5g/utp65Xzi7TLTBGCCuzw/0j1Gmhmp/vUxuT7QWLz/i69aoqNFr9Nr2c2nqBxGW7jyWmOvvWWiqYKaFI2IsoOc8+p48x1Qw2tp+VpOxBmPcVuD5uLDqQsfE9I6tSlph7DzMf/iU/DtU3V0i1w5K7LPZOP2WvsRqD43WfU6GhqTzkGlWH4atMwR7lqLOnzQ9XNzfxCkoxU9bW0lQUeIQWmzNQBZ3j3XRAkSDIKoqUPWMLHNDmHLT+6wAanhp/sg1dP/8AKcbt8CtfR1kVm0nENNqrU38r92OsQtcdFAo8E4EqBvVc3inFqejaadOH1umzUS1o1/EKOhpy8y84YDcrymv1z67vX6pxId/p02m7vDt8VVrNU4VC+sfW6h1wwmze7vosun09bXVS9zzykw+qR02b8ui3AGtr6/UQ2C5ozHsUh9+a7Ol0tPSU+WmJJ/E45d9+5GhTp0KQp0m8rBsDn3qwXQOEQlATDsgaOglM1AJgEB8UMjxRNxASiSbXJ2QX8PrUKOqIqvDHub7BcLHrfyXZNx1WY6Ki/Sto1mNeANxusx0eq0t9FXLmD/x1TI96n0dAoc0Lns4qKb+TWUXUXf5RIK3Meyqzmpva9p3BWcw1HNa4Xseyz1aMiHCR1Gy0ERcITsU9jk6nQNe0iA4HaM+S89r+BtcOakOUi7RJ9nwO3xC9o5gdcWKzVqIdZwg9eq3OmceCdU1OlLWVqT6ow6QOb3b2MdVYz1dZgfRdY4B++oheo1nDmVWxUYHNPbH0Xn9dwV7X+tol5eNw6HR473W/qMxBaYcIPSERm9ouDKrOqfQAZqqZcwD2nhuDfI2tfdXBjKjQ+k4ODsCc+antQfUrPPK6o4j/ACJufuO6r9WOZgc5wp/mANzH7eU5Kc2MEEEZBGEZ3Epbb9ErupMpl1Ku1wF3Nc6SY2Hv2GbJhcfshnIv4I+JUUkSYECU1Yc3qaIEc55yJ2Nh8ASi1nNUDW5NvAn7lGlFXVVKwENHstjoIA+ARFxHQQNkvdMbZsg2XODWgkm0AZUUB19y1aXQ1NSQ4+xT/wAiM+C1aThwHt6kSf8ADp4rr0NM+u4BohoyYQZdPpg0ClQZ4ro0NJT0oL67gXH4K4uo6NsNEvKwVHvq1CXGegUVi4pUfpdT/wBToNIpgBmoY38zB+bxC6VJrKrG1GkFjhIIOQVGsaGw64OxGVyNPUPCdX/RVCf6OsZ0zz+Qn/xn5hX6O06pA5W2CqJm53QKBUEKhUygghUURygIEJh4pQmGUFjbJsDqkHvlNlAr6bag9oT0IWTUaFlZvLUpsqtGA8TC2+9T4oOI3R6jRmdDqX0gP/FWPMz9veVczjXqnBnEaDtOTb1g9pjp7rqlgdYiQqqmkY8EEWORFj703/Q7HMqsD6bmuacEGQfco7tYDdcepwqtonGrwzUCj/lSd/puV1DifNUFDW0/6ascAn2X/wDE/ZTP8G5zuawEAbLjcT4jE0KLoB/E/wDQKziGtL5o0DDd3dVzuSLGx3lZV1dRXe6oQDJdkK6kz1dO+d1XSohhknmJyVoY01HQ4EAfFYaW0hDBIglWZxZTAhS+StIItm65vpMz1nAq/wDtLT4Q4Lpi2Vk4zS9bwXWNFz6pxjrAJVn1K+cRFSRvM/fkg7qbRsi8Q8dj1QqCRET0XZzKBPbpKYAjFvAKNFoO2VJAyZOwQNEWlA2MC890Mj2WWUAcLxY9UEx2OyDr9iUYUdcGLQgUyRe0bKZE5hSJzdECDexQA9DhA3v0RxYZ6oRGRhFDOM9VBbsBsFI36qd48gghHlChEfeUR3tCmbD5IBtf5I+O/wAUYgSb+KBMd5RAxcfJT4Sj3x3UyggtnzU26gKb2t2UGL3QQW8u+FFM+Ck2koJv3QyLIc4FskdEAXHv4IHwmpjneGjJOfFIB7lfpGf36YOS4Qn4s+vQta2kwMY0NaMACEjnJnfNVPd0yuD0fGPiJc8U6bQXFxLuUC5gduxWBwc0XBaB1C9PoqcaYYl5Pxt+id7dI2qKT3MFQ/lI6rpzcjj1NryUDqT4Lsei4nixJ2pGJ8WrfqOFaZ9vVAE7tss/o5R9Vxeq0CAGPAk4hwWt1PF6ylla2m2Vlp2K0hQEpSiUJQA5SkJu6UoIlKhKUuRBNgkJUJUax7zDWknsgUlAAkwBJK2U9FN6joHQLSymymIYAFFYqeiqPu6GA9VqpaWlS25j1KuQlTVGYwpM5QKigKiGcqFUQpcqE3hEZRCPKRwIEi/Y7p6gvZL4rUSsrmC5btlvRILq+sI9ptiMRsqA5tQwYY/vg/fuWmRbVdScHN2XSDuemHNMg3B8Vy3yCWuEEbLXoKnNRLTlhjyP7qjNrOI1aFflbgdRlam1/WU2PNg4AgHul1jKZHM6m152kJNKxuopvq1C4NaS2BbCzVczVnUHVOAY5wJsQLGV1dM1zaNJhkuAg/fwWfUailSZ6yiCWDqfD691tpseHcxhjRhziorNqdZ6qp6tjTUeM8oT03VawtScDvzCI96lJ1HRtkPdWqD8xGPBV1dZUq2mB0CitPNS093OD3/JUVda9xhpgLI54Fzcqt1aTA+CC9zybuPvKzM1NLUF409RlTkMO5XTBXC9IqGuqMc8VnO03+LPy/8AL7hYfR+sdHxamyowj1o5CCYiYj4hMHrWs9rmdeNlXpXep40RtWafqtJYRceax60er1FCsMtcJjsVIO6BeQrmKhrtlpptssNGiUFHuaxpc5wa0XJJwvPcT9ILGloT2NUj5K5prp8R4rp+HjlceeocMafmvK67iFfiFSazoaMMGAsz3Oe4uc4uJyScpY63W5MTULUMY802cXUyFUKTPbzQIg90SIzbuVO2yBYBEYKERY5RInCBOwv4oIQkcwHIjwVky2UCgWm99GoH03uY8YcDB+C9Bw70ne2KeubzjHrGi48V5897dkpElM0fR9NqKGqpCpQqNe09DhWERlfOdNq6+lqB9Cq5jhuDlel4d6TsqAM1zeR3/wAxot5rneWtehiciQudreFmpUGo0lT1VduCN10ab2VaYfSe17DhzTIKeOqkuDkafi5pVPUcRYaNQfnj2XLqtLXtDmODgbggpa+mpalhZWpteD1C5buFajRuL+HahzRk03Gyvqo68KQDkSFzKXF/VuDNfSNB2OcD2SulSfTrM56b2vacFplMsXWXU8L0upu+nyu/yabqj+g11ARpte4gflqt5l1DDRJsB3XneJcVfqS6jpjy0h+N5Of2Vmorr8V17KjqIrsqE+zNNvyK42o1XqnFtNwfW/NUJkMnp37qvU6wcpZQcQ02dUi7uw7fFWaLh8xU1DYAu2kRjxWhXotE7U/3KhcKJvc3qft8V2GhrWhrAGgWaALCEC6cZUHxUDCd8pwkB6pwgYJwkanCBwEXvFNhcbxgTknb32UCRp9bV5gZYww3u7f3Y8ZVDUmlrJcZebuI6n7jwWnQ0vW6kE4Z7X353VB7YXT4fS5NPzHL7+Sg1FL4olL3WVCpTZVbyvaCDkELnVOGeqd6zSVHUjvynPkulMKJLiOaziFbT+zrWS3/AOawW8wt7XsqMDmODmnBByhUpNqZsTvGVzqmlraR5qaR3LOaZ/C5X1R0yIQzYiQsuk4hS1DvVuBpVhljv0WuNwp8VU6l/j8Vlq6drptyk7ELdjZBwDhBHmrKjz+s4ayrZ7YI/C4G48CFwNZwmvQd6zTvcCBBgZA6t3uV7l9GBiQdoWSrpQ78PuK6TpnHjRXb/T89fl9gS7lB9mOnzwoz1b6fraVVr6eZnH3/ACF3tXw1jzPKWvH5gLhcWrw46V1RwpSHiHOYM5yPNVHPq8UY2q1tNoe2bmc+Hn2WylUZXpCpTDgDs8QR9+K5XD6LHawsqDmDASAexA/Vdh9x7JgiwEKKjXcrX1Ju0QL7mw+ElWUG+roAHJufP9lS+7aNIfnPObdbD4CVojmMC0KCCXOAaJJsIC7Wi0bdNTBcA6qcnp2VfDdEQQ8tl5wIx3XcpUKenHPVILh8Flomm0fN7dazeh3V1fVCmOSiAAN1nr6x1WzTDRsN0jGzc2HUoIGuqOkmSd07uVgtdwQdVAHKyyqLpN7oJzzn+FXqdPR1mnfQrs5qbxcfr+qYtvIQDo8PkgxaPVVdLXbw/XP5if8AQrn/AMoGx/3Lomyz6vS0ddpzRrAkG8g3aRuO8rPw7VVRUfodaZ1NISHgWqs/y/Qq/RvCKkdEYUEyp4KQmDUAATDsiGwUwCCNCcDcqCycNQIGohvmnhEN6oFDZKV7gBcwO26Z7gBeY2HVZ3umXOMAZJ2UCVDzZMALj8T1FPVsOmADqe5IyR0+5T67W+vJp0jFMb/5LGBa6iscV9H+HmrUBt+Zv371opVGVm89NwcDurQI8Bus1XSS81aD/VVDuBZ3iPsoPR06bi4EiAO6047obWlSCVFHOyIH30QAi5yEZlARcycJnN5qbmkSCIv3ScwGN0wcTvAVHy2qx1M8jwQ9lnSMEfuEjr7+HZdL0goeo4tqWZBeXj/1e18zC5ou0E2jv0XZy/UEmJt1upyiYN/JRt8FNCCRAscYhDGD4iETfv4IZNrnrKCTBxKm0ndTvlS/j1v0QTB6A9kIi1j3hEnzCGRBMThAC2SZmyIHs5nwCkbZhTrJz3QJOx8yjv1/RA2zeMwUQYt13hAR2uoARZTOBfqoR1iVBCYBm56FCL3RNhe6GTIIlUDa5gI9sj5oTAveduqUvJxbuUDmyHPGCT2VcTm58Uw65nqgnM4iAIHUlSJuTKmc/NQDtCCRGE8R2S4KIE9uwQO2/h81r4dT9Zq2zcN9r3fusswIG2V29DozQ4d/UPBD6jgfBm3xM+ELPVyN8TatcZKqfcwLnZMXT38UdMz1mrpt6Ok+V/0XN2rpOqN0WldUcJFNuBubfqV5tz31HOc4y5xJJ6z+69DxBzToawc6JEN7np8PcvONbchpv8pXTlwrt8O139TSNOo4euZYSfxAb/or+D6d9Pi9V5ADHNdBBG5BXm2v9VUDqbyHAzPRd/guvFbiFKm5vK94cJG8CfkExZXqWNgq4WCqbYp8IiEoEoFyUuUBLu6QnohMmBecBXU9LUqXI5QdygoJlPToVKn4RA6lbWaenTzcjcqwmLBBnp6RjbvPMeivADRDRAGymUFFGeqiCiAygpKmUEUUUQFQ4UwiiEIUHwRNwlwgJuq3iLhPMFRwkSqjOTNistelNx8FsqNjCqzYrSM1PUQOSsOZo3m7Vs0dNjXPc2qHMcIgi6zVaEiRlUDnZaSOiqOvUbzNh2VlNKk2m9pkNeZc0EwcbeSxCvqWYqSBsRKjtRXdnl8YTDW1woaLl5WB9Y3BcPwys9TU1Kpl7vKVVVe6o7mIgxeeyy1nvp63T0yf7dVptG4/ZZxrWsv6X8UlawZy1A4ObMAY7IFpJ9ok+JRbTJwFBVyk2MwnDCMLQzTk3IVzaYblFU0qbjcLPxjh1PWaGqTTaa7G8zHxf2ZMfEhXVNdSplwo/wB0tzBs3xJ/lU+sr6l0gF4GwswfqfeAgXQ8RbqOHUagl7y2HmbNIkXPlO5TUmf1NbBcDZzos0Ag2nuOyxejekZ6vU0akuNGuRBOMfqF6MNFNtmhoClU7GycYQ1vENPoKXNWdLj+FgyVw+IekVOiTS0hD6mC/ZvguHV1BquNSo8vc7clJya3cR4pqOIOhx5KYxTabeawgAZPksztUCeVlz2SMe6o6YgFaRt8ECeoUYIEm48EY642QLjf3IDv8E2MGf0Qz2QQfDxQI6KRGLdVJ6WQKRHZAnYpzfNkhHmgAMHxRJSkRiyZpb+ckAbAZ9/0PggWJsLk4ELVS4dUc3nrubRpj/I3P34yqv6l9MRQa2kD+YCXHzP0CqcXVDNRznHYkz80GivpqJdGmqzGxP0hZXMc0w4QeiZvMT7MADclWitI5azJHWED6DX6nQO5qFQtBy3Y+S9Tw70k0+phmpAo1DaZ9kryZo8w5qJ5huCqyIMEQR1Us0fSxDhLTIO4KI7rwPDuMavh7opvLqf+D8Feq4fx3Sa2Gl3qap/I858Cs3kdGrRp1m8tRgcDsQudU4NRpE1dNWfpXblrrLo161PT0zUquDWjJK8xxLij9aHw4UdKy7nE58fok1U1HE9VVa/S+tbUbvUA5ZHfsuFqtS2q4UKBdUYTcgfjPbt8FXX1NTXP/pdG1zaRu4k3d3d9F0dHo6ekZI9qobF8LXxA0mhFIirWAdVGAMM8O615yhM3GEQoohNlLhHCBx1TC6rHRMDCCxqtb3VTTOU4cGtJcQALkkqg1HkQxhh78H/EDJ+PvsrGtDGhrbACB5KqgC6arpBfsdgMfX4K49FAabDVqtYMuP38F24DQGiwFgufwylL3VTgWHmt5MqUAoKTGVFFRSVEJ6IChANjupKiDHq+G0dSLSx4/C4bLM3U67h/s6qmdRRH/kZkeK6u9kZnKuozabX6XVj+zVaSfymxHvWgiMLJquFaTVe06mGPP52WIWM6LiWlP/basvYPy1BKuQdaISuYHdlzW67iTDFTS06sf4Og/FOOLFv+votRSAy4NkBTxo01KMj2myNiFjq6Wbgcw+K0M4zoKljXDD0eITnV6F1xq6I/9YWvcTHnNXwehVqiqGObUbhzCR92ssdfh1Zt2Xn4TuvTV+IcPpi1Zr3H/ETKwurVtRP9Lo6jgcPqeyPvzWtTHBoU36nVvNNhIw0AYA/YLuaThzaEOqHnf2wEG6HXus7U06DD+Wiy580W8HpZqVa9Ynd7/opR0mVW0mw0STvCpe99R0kz0WR3BtORDHVqZ6sqGyIo6zQ3JdqqIzI9tqmNNjGhol3uUc8nFgpp3UtTT56buYbjorhShTBQB0R5ZV/qwEQyFUZ+QomlzXFiFo5QpydEGUNLTBsAsnFdI+rRZqdOB/U6Y89KN+rfMWXVcyRByq/wGDhBRo9QzWaWnXp/hqCY/wATuPfZXhq5mh/7Pi2o0eKdb+/SHj+ILrEXslgWEwamAlMBGyBWttHRMGphhECUEaE4CA6JwIzZFKBGUlSoGjEnp1RrVeWwuTgLI50AveYAuSThZBc/L3mAMknC42u1xrksp2pjf/JTW6x2odyNkUx8VmFsZ7hRSx1UmE3jhQWyLIqATbZU6nU09LTBfJe6zWgXcVZVqNoU3VKhhrRMrLoaLq1Q62uBzv8AwNP5GoPWjqLBSdpVXrJU55NkFpNrfNT5Kvm6mAm5ugzuEBIkyUZiwskBjeURc3QeV9MaPLq6FYCOemWz4f8A/S82y0gjHx+5X0HjPChxTTsZ631T2O5muifJeYqei/EqVRwbTp1QMOa8X966c2YxY42DJ32Uxkrc/gnEhVDP6KsXDoLX7q0+j3FgL6N3k9v1WtiY5kTb4IARMYHZbXcK4jTMO0Wo8qZPySu0WspiHaPUMJ3dSIn4J6MrJEDHioDB8VadNXb+KhVb2LCq3eyfatHUwiARf9SVPFRrmm4Mje6kgZt5IALGIt3QN+yYuHWCle9owYIzdAPhHdSOtvFKannHQZSGpNgI6ILpjAjxU5+pjzVEuO5CkTlQWGoBi/glLibC3glA63TAfwqABGTdFSPjvKORB+SAYwPJH4qGPsqRvMFBPNGI790Y8gjF4iUC580+LjPcIRGPNaNFpKmsrCnTEAficRZoUWTWjg+hOs1A5xNFl32z2+9l6bVN5tLUBEkNkDrH7hDS6enpKDaVIQ0ddz1VpvY3ByuXV1355yOFNpWjh7ebUFwy1pI84/QrO5paS05Bg+S3cKbaq87wPBIdfGHX6j+pqinTsymTcjJ3+ULOQ0VOhOO8Lqa3QE1PW0Zk3LYWGqytSMupiR3z810jgxuY01YLSD1lbOFltHi+lMAAP5QQOoLf1VL3z7QokHrH8IU6pbWpvYwkMeHY6EH9FR72YKJfKShTqV/9NpI/y2W6loQBNR0noFlWMBzzDWknsFpp6J7r1CGjoFra1lMQ1oHgEC6UAZSp0h7Lb9US6UpKEqKJMoShKE9EBlRRAIDKkodkfFBJUU2UCCd0UEYRERwgigkJSmzlQoERChEKQgDmys76cGQtQvlK9k3V1GVI6kHXi6vcyEJVRkNLlOJCPqwRIsVpIBtuqzTJMhXUU8ojF1h4o3lpUqwzRqcw811BTjIVWupCpo3sGdvJURlHm9oXBx5q5rA0XGFh0vEmU9Iym6m41WDlIJgW7nsqX1q+sdyiXD/ECG/v8Flpsr6+nTltMetcMkGw8Sf3KyOdX1hg+0DsLMH1+C0afhxsa3tEYbFh7l0GUIEBsAbQoObR0NNoBqe2RsBYeQWtgkcoEAbQtfqA25XF4tx7T6QmlpuWrWFiZs1Bn4Vq6OjqcRrV3hoNf2QMmJwubxbjdbWAsaTTpH8oP4vFct9VznFxuXGSYzKr5HPM4AyTsrikc6e5TU2VH2mB3KvZQ62B9/38Vf7LWyYAFgIz2EKoSjR5bNEk/FOGgu/twSD7T5tbbudtgmDHP/FLWf4A/i8Y8MTHUpzGwiLCNlFMOg22lTOFWbYRDrXuOqBiNhYpTfJhWSCOqBbHh4oEiM+9DKswECOgQVnxkdEBYWv+iZ3cRCXfEHqEEIm+EvLe4TEdb90wuQACScWzKBAIzhW0qDq9QU2QHOEtDjHNG3u8Bsnboq7hUApk1KRl1IiHAWvHjbqg59AUA0B7qxNybBsbd/griBT9Vp3PbqaVQ1G2bTIgbZ3+CWo81XGrWMufflAgux7hbN+0lW19RWEUKzGVS0SPWNksmI+BnJHUKuhRNaoZqMa4+059R0T9z0iLBW4RW1jmgEO9oZhWB7ans1mQRh0JWkuIAEk4A++gSOcKkAEFo/NNjnHa8z1woqx9AgTT9sHpsloUH1HezYDLjsrdPTfPOHRTHU5WjVailo6YNZsuN2UZue7u3xUFlXUFmla7VV6hosswEyXdh9xC5c6ni9drGN5KTTZjRIbPzKbTaTV8Z1YfUlwOIwB27L1+m0mm4NpZJaaoaeXvGw+5QcOlpmaMGixsEGHGcn7t06KzxSBxcS51ybnzTASopoRBiwQCMKAyjKXFlEDA3TAqqUebrYoL2lE/3agpi7W+049eg/Xw7FZ3VuVsgSTZo6k/c+F1oot9WwNJk5Lv8if3+io0g9VD1yg0rRoqXrtS2RZvte791B09NT9Tp2MIuLnxKYp3fFJlZUFFMIH3oIocKZQhBMKKeChQSeyiikIJMYRQwoEAcxrsif0SGkW3YZHQ7K1SNwmih9OnVtVpMf2c2fmqhoNCTP8AS0Z/4hayA6zrwgWRcQR3V2oSlQoUhFOjTZ/xaAmcIEgKTBgGD0KbmgQR5gptFDmtNxYqtzCMGQrnRNjHihBGIKooEixRDoyJVpaCLi6UtA2VGOtpGuqeu0z/AFNYbjDvFSlr+V4paxnqqmzvyuWosG4S1KLKrS2o0Padirv+osEG4Mg4UWA6OvpjOkqyz/5dS4RHEfVnl1VF9E9YkJg3eKkqqnXpVRNN7XA9CnL2jJhRTpXNkXFllq8S01HNQEjZt1jqcR1Wp9nS0eUG3O9MGfitT1PFeHOaJeKpZ/6SLrusvBK5uh4Vy6garVvNWsOuy6sxYWGytBjZGPNDKYKImSmFsBKOycdSiiBCSrW5RAu5CrW5PZaZcVle5rGl9R0AXJJWRHODQX1HQBkkrja3WO1DuVsimNuqOr1btQ6GkimNlnzlRShs+CeIUwOqneUVM4+CPxKHj7wsuufq6LfWable0C7S2S3uEFWoaddrRpx/o0faqxudgtxEYwOgWfh1OmzSB1N4qc55nPByT9wtJ7IOvjuoMoAThMAB4hA0zm6MpZjCnMge3l0REbJJlCYxlBcHQjzTgz5qkWEk2TiBlQWh3T4pg6fNVNnCfARRkEwSjjAlJvJPimmcbIK9QIDKgElp+BT2O0gouHOwtOCIVNJ0suLi1toRHP49wccUoMNNzWVqcls7zsV4DVaapp6z6dRhD2HlIO0L6o238Lyfpfw4tqjXMaTTqQ1/+0jddOb+M9R4/ljPuU5dyrC2HG1+vVAi3YrbBY+CkXhPHmpHW5QJ8AoRPb9U8SJyhEbT3QADpdSdgLJha+R0lSLYx+6AATYeagGyPnI3Uxi6CeGEbC8Zypc5MkbKAR579UEhHwt3TMY6o4NptLnnYCSV2NBwXD9Vkf8AjB+Z+wpbizm1g0PD6usd7I5KYMF5Hy+4XpdNpqWkpCnRaABvuT1KsaA1oa0QBgAYRnquV61355wwPSyYGcpAZTeKyrka1vLq6gGCZ98fqunw+l6vRMJEF5LjJ64+AlYuIM5tUyDd4j4n6rrtY5xFOiwui3K0Yj9luMdFiDc2SODDlsk4sunp+D1X+1XcGD/EZXU0+j0+mH9tgn/I3J960w8/Q4LV1LuZ1JtNpyXj9F1tLwXR6YhzqYqvG7hjyW8u6WSym1DyAIAgDslLu6Uuk3QlRRmUEJUQRQ4QUlBFJQUQEKQoogndQKZwjCCfNTxUARiEEU8FFAgMKKIoIhlQIoFIlCNkxQREwjMi6UpgJKBXNnCpcwp9VrNNo281eo1hOBufcua70houdGn0tarHZVG4MIzJThsZXMPHXNvV4fWYOv2FdQ49oKtnF9I9HN+io38oNlPUtdYixT0alCuOajUY8DJaZ+S0BgCaY5zuFaZz+ZzTPSVppaelTEMYAB2WjkCEQoIGN2Co1epoaOga1eo1jRuTlYOLekGn4eCyn/drj8o/L4rxPEOIaniFY1dQ8uP5QMN8FZB0eMeklbWF1LTTSon3uXDJJxcqBs2lX06W5t+qoSnRe7LZjoVppMAucjYjCcQ0SSGgXJJsPei2m6qQTzMaPzRDne/Hz8EAMl3K1vM8ZBMAT1Ph4lMykGnmc7mf/kRET0G3xPUqwNDG8rQGgY+/ihjJHmooETnKXPimNsb/ABSkT/CBTdCYthMgcIIHct904eD2Kr8BZDG6C4jpZAoN5iATYDr5KOMZQA98HdCIvkIzIg3lQUy97WNIBdaXY+5siFzgT5K+nRNE0dTXD3aZx9p9M3HbsZSMp+pruZrOalyDmLSILo2H3EK3T1zSr1K9Bop02/ikcwDScHrmOs4Wp/2f+NPFKuk1etpu4d62o92S6TcdJ8OsLJU1bqxqF7GGoPZFdrYcRafjImAYuCmYWampTY2mzTB7pcWE+0Tt2HvE3KuqM0em1dWlWoV2sDSGSRIMG/e8DJCvz4jJVoGiJaWvp7PYZAnrGFSLgkmAMk/l+zbrNgJVjfWMpu1FMOHL7IIH4iZ9nvjpG5XoOH8IovqnU8RbTpNZ7TdOB7LO573TJ9Hmy5rm8nI5oOQSPb6W2uOpE5W/SMbSaKgDjVdIEjE9O8eB6LTqaenfqi3SMikDLWuOMyewv1XL1vE/Vk0NE7nqO9k1QPg1Zqr9dr2aOWtIqakXA2p+PdVcK4PqeKaj1tbmIJkuecePktHAfR6pqnCtXHLTB/F9O69eDR0tIUKAawghoHc/tdRSafT0OG0G06TQXOcGk7mf2v4LncVq82nY4uBdWdIA2aP5C6NBhqPFdwBDi5wb1mw+C4nFnh2uNNoAZSHI0AWHX4mFBlFkw6JRZMFFGZx5ooC2Uf0QTKBMIkIFAHWVZdHki4qioeZwYLE38B92VRZSqc1TnJsLNHjv+ngtdKrIi8rmvPLi0YVmnry7lNifig7LXS2y6/C6fLQNQ2Lz8AuHpZquYxpkuMe/7leoa0MY1rcNEBSqDkqYoLKhCBHZHOFCgVQiEfmhhAIlTZHKGEAIhRFCO9kBUQR+aCBHKCgQGN1JhTCBughAdc3Q5SMGR0KIMKIEcQRBEFVlsYMK4icqstjCqFkjupM5EozFkM4CohaDixSlsYM+SbGLKQcygQkixHuSuAcIIkHIIyrS10Wj3IFrjkD3KjDU4dp6lxS5T1aY+SpPC6IPtPqEdJXT5ZzhSAMC/VNRhp6CjTPs0gCNzc/Fa2UxTFhfwVkR3UN9k1Qyp4ZU/REDdQTsUwKUXwmAjzQMLeaSpW5fZaZccnolqVeX2W3PUbLPUe2kwvqEADc7qAve2m0vqOgDeVxtXqn6mpAswYapq9S/UuzDBgA4VPLOLqKgtcj3Js4+ISgxmyMRg26oqQSLWCIOxuoPuUc/ogngJCOc2QGINkcBEY62lfTqGvoyGVDd9M/hqfurNPqWalpiWVG2fTdlp+/JXTNxYjZZ9VpRWLatMmlqGfhqAZ7Hsiu2HgYUBJwIVeM3VjAfBQP4pgOoSx0umuR0VB8LQoBdQNjN02RCARJsmDZyiLp4myihjHyUmVCOuUYnOyCDvMJpi4CAE5ujBKCA/HZVfh1Dm7OHNH371aBGNlVqbBlQfldeOh/dBZ8EtWkzUUH0arA9jxyuaRsUc4upMKxHz3jnCn8N1XISXUz7THEZH1XMDYyIX0vifD6XEtI6jUEHLXxdp+/gvn2r0Oo0Vd1GvSLC05izu4PRdeetc7MZIix+CnKDnOyeCDJAjwQiLCB2WkLH89FB0TROcneUD1OEAB+GEM5vHZNTY+p/psc+NmtJ+S10+GayrB9Vyg7vMfBTYslYh1jCg75XZpcBcb1q3/pYPqt9Hhelo4pBx6uv9+4LN7jU/na87R09auYo0nPHUCw966Wm4I9xBr1IH+DPr+xXcFMAYsMJhbAhYvdrc4inTaOlpmctKmGg56nzKvxYYUwlc4BZ+t+oYoSBuqy8ucA0STgDdb9JwfV6mHPHqmHd4ufJMLZGMvhX6fSanVH+zSJH+RsPv3rvaXg2l00OcPWPG7/ot8gD2RCvixe/8cfT8ApczX6p3rHN/K3C61OnTot5abAwDYBEuSErTH0xPdKggSgKEoKZRElRBBFFSUJQzZAVEJUlEGVFFEUYUUCIQQCUKtalp2F9ao1jRu4rBxPizNF/Zoj1updhg2nqsmn4PV1lT+o4o9z3nFMGzVcRrPH+HNfyio53+4MW3T6rT6tvNQqteBkDI96Rmh0bWcg01EDuwfquZr+FO0zv6vhhNOoy5pj83h9wnodsthTCx8M4lT4hQ5jDajbPZ0WskKKKKUFFAUM3URQDwUhFSEEDZXO4txP+jaKNEB+ofZo6Tut9aq2jRfUfYMbze5ec4VRfxDV1NZWvzGx++1lYi7ScPDneu1IOp1Dry4+y1dZlGsWhoeGAYawQrqbGsEAQB2VgKaM/9O4Ze4nuVTW0FKqIqUWPnci66GVIlBwanA6IdzUKlTTvHQyAg1/G9H+B7NUwf5G675bORI7rl8V4npOHt5XQ+sfwsab+auopb6Sii7l1ukrUTiYkLmcX9JqleaOi5qdM/n/MVx9drq2uqc1Z0gYaMN+/esxIAv71cAd7Uk3JykiTAvPRF5giZHlsY/RaKdMEDlgg4IOfcgrp0uXNyrHEMjmkk4aMuVdXUtaC2jD3DLiLN+vyVLHEOJJJLsuJufv3dEG+k2SH1CCRdrRhv1P2AFoBkLHTqStDXWgGygfeUpCYGUD7wUUmTAwhhMRFxdKb2wgHwQPXdEocsmAfEoFybDOEwbAk5+SZreXuSigEpYkymj+UJjwQTGPNTObyp42ASvdyktDeZwy04HjHykHewVRezUinSFGtSbWpvdYOPtNjcEeEbibJ6VJupNd4FSnp6UEUmDmwP1JN4JnNlUdOylT561U+teQZ5ZD29QR0HYDYJ65pUX03aXUVDzNk7FpO1u1/gVrf9QP+2OjkVKhr834S2xFt57eMq3T1qwp09KdMNRTqmWUyLjPtA7CbKygP+o6jkGkB1IsXNMNBO7h5z4rrf0VHg4pVTXfW1QHKQ4zzjv5J8PpaPCNFp9M/U69wNR+GsdZkYa1ZdXrq2rbFR4ZSpD2nOwI3PdU67V806jU1OSmLNAGezQuFX1FfidZtGmwsog2ptGP3WbdVbrOIP1JOm0Yc2mfxOn2n+PZdz0f9GwGjUawQDeDv+y18F4BR0FIV9YG84vyu/L4rraiqNRSDaRJY9oII35rD6qCVahcBQ0pDPZnmaLNB/ZGnSa5wqubL3EvgjE2H/wCJjxRo0n0n1A10hxtA/DYD5BV6/X0uHUoMPrO/C2fiUVbqtTR0NLnqG5s1oF3QvKFxqPL3GXOMz4o169XU1jVrO5nH4JRZRTJhZKM7JplEFM5kMBdl23ggwg1ACJ/WI/UgKOJNRxdnGcR/MIo7JSm2vlSEFFQhrSTYDoqmtLQS4Q91/Dt97rQaRfUBP4W3jqfu/jdF7JwEGN7ea2Csz+ZhvIjcbLa6mQcJxRFVsOCDqei1N1V76z4Ip2HiV6Urx2g1em0rfV0NXU01dhIcHiab4J2/Zdejx7lAGppAj/5lB3OPdspYOzCVUafiOj1Imjqabp2mCpqOIaPTO5a+opsdmCVnDV6HiFXptbpdVahWY87gFXFvQIpJQOE0bIcvVAEEcIFBEFMIICopKBQMollTHigYn3oFAlAlA2VJSzuhMeCBpQN0ECUAKXGESUpVQZnKngUFCe6BphGZSTF0Z96BsoYRCmUAwge6bKCAbojsjEoge9BAIwM4Cqq1Y9lmdyEKtb8rDM79VmqVWUKZe8wB8UDVKjKNMvqGAFxtTqn6ipcw0fhb0U1GpfqKkusBZreiqsbRdRRaOl+pTfBL4WRid7oqR2lTFgICkEWzKkTnysiIDGTJ6Jpm8WCXGMlGSDGyBondDHkoDOcqHpCARHcKHoBCkIEd/eg6Yb5JhAyUBf6JgLzCimAnFkwugDCIPRAwBTfNCdlAf5RTAzgTCIMG6Qkk2KMxnKB7ZnKIvhLnAhMBAQHdT4KeAhER/CAEd4A2Qc0VKbmEwCIlNE2U7zKCjTv5qQBs5tj2hPMWF1W0er1L2mweOYffxViqCD0+aWrTbVpljrg9kZRjqg4dbhmje4ippqYcLEhsKg8G0Jxp2e5dnV05HrBkWKzZ3Wtq+nMPB9EDag0x1KLeHaZhllBgjo1dByR11Pa5Gb1bWiAI8EC2MWV7h1VZCjUJ3FlMjoo62MpC/wCHVQOXQkdUjxV+m0Or1l6VI8p/M7Hx/ddnSejtKnDtS81DnlbYK+KXqRwKbK2ofy0WOe7oAutpPR6q/wBrVP5B/i0yV6ClRpUGBlFjWNGzQmLrK453u1m0ug02kH9mkAf8jkrQXJS6UpVZMSlwghKAlAqSl+aAlBRDKoiGFP0QlRUUUKEogqKISgKEqKDuiiEYQCYd0BAXL4rxU6dw0ujHrdW+wAH4JScU4sab/wCk0X93Uvtb8iXh2kbopcP72rfd9QmzZ2VxF3C+GM0QOo1Tg/Uvu57jiei3HUB1qTCR1hUtoc7uaq41HDY4Cq12v0/Dqc1HS8/hptyU+jUHudZ0g9giXtZ+Ko0T/kY+a4YqcW4rdpGj05wRkp2ejOnImrXrVHHJmEwDiVB+h1A4loYLReqxpsZ3XZ0mpo63Tsr0jLXZBOD0XDf6PMZJ0uqqU3ERDjmfBZNFU1fAdTy1GE0HfiaD03CuaPWkRhEKrT6mlqaQq0Xh7XYIViwplJnKEohAVJU3uoVRj4xI4XqACZLCsvAgBw2iRk5+K3cQb6zRVmdWOHwK5vo47m4YAT+FxCv4jsgyjPuSNunAWVNlRz202F9Rwa0XknCya/iWm4fTms6XnDG5K8lxLimo4i6Hu5KYuGA2C1iOpxb0kJBo6AwMGqR8l5h73VHlzySTcklFzrx0yoGc1xgZk4WkIbWHgraTJqNZRaa2odH5bN8vHy2ASkctm7bx9/VX6GvqaDqjdK7kLwA54H4fs9idgEGjUaTTaKk4ax5r6x4/Ax3+n3J8+i5pp8zS0OIDsgGx+/2KvqANloIfUd+N5En9dxO56lVxGbEdUGdzOUwREJJjda3NDhDhZZ6lPluLj5IGpv2JkLUx9lzxYyNlfTqd0G9rp/dNMqhrpVgd096inIjKGMIk7lLE5x0QTlnFh16oiwsICM3tdA/NEQmeyR8xDbH7/REu2HyQjzRUF8CScRurqtAUWhr3TWJjkA/D49/spaNc0GOLAGvH/lJ/CO3S9tzsElDTVtYKgpsmm1sv5jEjv0EjrPUqoWkX1nhtCCT+cHHh85uOgWr+gZT1DtPT1NE8lMvLrwIyLZtffqUW6TU6fT0teAGtDgWOMT2KJ/pdY0ms9un1BM84b7D57dYVntKSnquQ+qqAajTiR6sm19x0xKqqVKDHMfoXVASebmeB7I6Dz3iYsEKjg1tWhR5XscOU1C2748dp+AuVraxnqGUzTEE84HL7Unad89B3V3PRi/hWs/pdFWpuphznO5mvJ65n3KjXaxlAGrqi59R12sJu/wAeyp12vZohytAfqBhs2p+PdY+HcM1XGNWXv5iCZc92yyqunS1nGtYJBcTYBosB2XteE8H03CqIfU5TV/yjGceSu0Wj0/C9OKdBkvdbF3H7v4Ktx1GrDTzsa6k4vBIsbkD4CUF9So6rULCACB7LehM/ICVbRpgN5WWB3jYYA8hCLKTDUdUDQC8XcBcwuXxbjQoA6fRkGoLOeMN8O6itPFOLM0TTRow/UHb/AB8V5p731ahfUcXOdeScquS4kuJJN5O6YGygYFMkn3pgb23wgcFMwFzgAJJSBjzUDC4CRJj91ZTcKbajxJAxO8fugfmDCS25Hst8sn3mEosMykaIyZO5O/3KaUU4Uz5pQZxc9EWmd5QOBGMJgAcpBZNzXlQB1MHIsrtDp/W6pjSJaPaNth+9lXzg2K63DKHqaZfWBBfjsEF2q0Gm1dq9Cm8/5EXC5Wo9GqGaFerRPcyF3TIbLSHjYFZdVqvU6eo8ggtaTEdFNo8RxrSV+GV282qD53ab75C479Q97pc4nxKms1NTU6h73OkuM+9a+LaKjpNNoPVz6ypQFV5BzzY+C2inRcRr6PUMrUXcrmnbdenZ6Wa8gEt07p6heLbc9Cdgvo3DdFo6nCtIa1Ck5xpNlzmC+EuErPS9JtU/P9EPFzgtdPjetf8Ah0+mq/8A09QEX8C4ZUv/AEzRO7HFZqnoxoXXpvq0zsJU9K3DjOoZevwzUNHVhDlfpOL6PV1PVseWVf8ACoIK4n/s/rNPfR8Re3sSR8ll1fD+OVGhtQtrcplrgRIhPGD2BthCV5TTcZ4y6lLdOKwaeUu5Nwrf+u8UbZ2g/wDwKz41XplMrzJ4/wASP4dD/wDgVP8ArXFzjQn/APxuTxqvTSgvND0h19K9fQEAZIaQtFD0p0ryBWp1KRO8SAnjU2O4hKz6bX6TVj+xXY8nYG4960ZU9xUnuohEIKBkChKkz4KiEyhKhQKCTCiBURDKeCEohBJRlDxR3QMEfFKE0wJNoz2QGAMrNVrc3stxuUtavznlbjc9VRWrM09Pnfnp1QNVrMoUy+oYA26rjaiu/UVC5xgCzW9FK9d+oqczjHYbKqY7oGFrFE2Q+HiFDbImUBiLjCmEQZ2gnZQ+EIISQMyiDKnLIkboNBGf5QMe6kIRe9kSPJAD2RBm26A7qRsghBBnbZSYzg4QwMo+fgiumLWRBneEBfwRF/qoGaJNzPinDowEo7IgRvZFWC4kqG+LJdrI8yAxG8KC+LqASmAn9EBiMFECURcTujHfxQTO/imFsQEogWF5U5r2KBojJupPZAmMqDqd1RRqxHJVAksN/A/unzj3pqjRUpuYbAiFRp3F1Icwgizr9ERbM2lDPZQjdQmcoIRzNINwcrnvbyVC04F1vmMKrU0+dvM0Xb2VIxuVbh3TE+5GnRq1zy0qbnnqPv8AVGtUOMKtxJIa0Ek4AGV2qHA3ug6mpA/xZn3rqabRafSj+1TAP+RuT5q4zev8ed03BdXqL1B6lp3dn3LsaTguk03tFnrXj8z7rpIqxm9WgBAgCFCoUpUQCZS7pilKAIIxCBQAoIlCN0AKEom2MoIoeKGUfEIFEA9lFJUwiohKmcKIJMKSgoiIEQoBJhY+J8V0/DaU1Hc1R34WA5Qa6telp6ZqVntYwZJK4Oq4tqeIONHQNNKkLOquWVlLV8Zr+t1EmmLtYDYffmV3tLw9tJoDoMYaBYLXwYuGcOGnZLZl34qhF3LrU6IaIAgDZWBoAtAXK4txU0XjR6Mes1b7AD8kqfQ3FOK/07xpdGz1urfYAD8MpeHcFbSd/Va94q6h15cbNTcO0FPhtP1lU+t1b7ud47LXyPre1XdA2YCnwO7UsJ5aLC8jJAsFW71zjd0dhsrmMtDQGgYACsDBuJ8VBjdTcR7Q5gNwVW9jKtM06gDmnY7LoGmCLABI+g1whw9yo8xUGp4Pqi/Tu5qb/wApFnfv7uoXc4dxfTcQZDXhlT/AlHU6RlamadS4OHDZear8N/p9X6upUNF5/BVAtfr2n4q5Kk9PaAyOqmF5qlxTiPDHcmvpGrTGHgrr6HjOi1/s0aoFT/B9j9+ZWbMabxfCPigLYUCgTUD+w+cEXXF9Gf8A3F3/ADMfBdLi1YafhteoTEMIHicfErj8L1lDhvC21NQ/lLpcGjLpWvxHoWkBvMTAGT0XE4n6RMpzS0UPfg1Is3wXG4nxmvrvYafVUdmA58VzZ+KSC6pVfWqF9R5e935icoZECylKm+tUDKbXPe78oEytur4ZV0lNjnOa95s5jb8nYnqtDCGSZymcZEYA2GyYYt8U7KTQA58uB/DTYbuj5CR0noERmI6oGSA0kkC/LNrx9Fa+lUY0Oc2AbAhwM+6eqqI638kDMeGCwvsZUa0vl7nBrRYvd93N8e9L4e9Wtex162RZoAsB2jv2QA0i4czBDBs43Pu++6q5pscI87nHlYXEGwaBmVc2nTohtStyvdP+gR8/niIQY6lGfaFiRMEZz9FUCWG9itlevUru5nmY/CBgSqXMDhDs9Qgam+fFaGu6GSsbGEWNo3nK0sOwv4oL29Sffsn2t7lU04gymmLn3FFMfklLpsEW8pqN5wSwG4B2+zKBZPM6mXPY3Mi48R/ITELjAR5ZaXkw0bzcxsJiTfri5MJedjanK5vMRloMZ6nb59BCjWku53Q51si0D8sdFf8A0QS97QREXawHE79zfoOwAWynUFKnU0mqouDS65kh1Oc/XpK0tNcltfhdR7maYf6L4ls5jqLx12CxkufWFfXvqS+XNBB5nx8hNlcv4mxbX0D6dPnbqm1dIwczXB3wA/ymyzt9Xqa9Fpp+qptbgOmTvJ7iRMdoR0umFVj31HcoIdyFomXg48I7gxBV9Om2m0wQA38dR2G/f8qWkhvVUxXmjSgkCGk4jdYddxRtEmlpHc9U2dVAx2aqNdxE1QdNow4UzYu/NU8Vt4PwijTLa/EHhjT+FhN3ft8VlScE4BW4hU9bWltIG7jv+69oylT0VFlDS02jmxO3c9VdQNMUWtogNYBAaAqnt5tQ4vmAzkEHM5+ACDLSbWc5rjzFrw53rCcSR8YHgtjKbWtlzQ1jRYdI/YJvYpU+eoWsYwZJs1eb4xxd+qJo0CW0N+rv2RV3FuNesmhpHQ3DqgOfBcUXtGEG3TBQMLYRB80uLIjtnxQNnZWUxLgcgKofFO0wwgZOCgYPhr6gybN8sfG6JMNDBhue/wB5Su9nka2wHwUFhAQPKIMmBcnEbpBcwBJO3VWTyiAZJsXIGnlECCdz0SgxhDGVPkgbnjdKanmECZMASTstel0LnO56whow0/mQW8OoguFWv+EXa0jK7oqBw9oSDghc51hAV+ndNODss1V76YddroPisWto1H6WqwmeZpEx1Wo2EgwkNTmBbMyor5e+i4ajkIgh3tDpC1PqOcGc7ieRoa2TgBeo1vBKbtQ9/LAeZJCzO9H6LmwOa/fC3rDylCmdRqmsbdz3QPNfSKQdQospU4cxjQ0A9lwdD6Ns0+tpVjUcQx3NykZheka1jhIynVWFFUHLSw9im53i4uO4TGg0pTRjDiFhofW2k26pmvB3Wd4ew2Mg5sq69U0dPUquIhgn780FXBDB1oGBqDC6nMuNwZr6OhDqjTNZxeT4/sJW/njcjxVo1cw2U5uizCrOH3RDycEHzUGguByqK+k0uoEVqDHzuWoc7uk+BU5yMtKvsxy9V6N6dx5tLUfReNpkKgV+NcLtUb/U0RvmF2vWgXwmFQEZBV8v9MYdH6R6PUezVJovOQ/C6rXsqNDmODgcEHPuXO1fDNHrZNSkA8/mblc13BNdoSX8O1ZI/wAHGE8Zfia9JhCb2XnqfHdZpHBnENMZGXAQuppOL6PV2ZWDXn8r7H781LzYutuMqI5EgyhEFRQyoUUD2RERCGEZQMoLoIOeGi5gBAziGiTYDMrJVr+s9ltm/NJWrmrZtmDY7rNqNSzTU5dcnDZQW1q7NPT5nXJ/COq4+oqO1NTnqOIIxBwlfWfXqF73STt0RAgXPmikDn0/9QczRhzRjxH2OytEObIIIOCCqpNc8rbUxk9UwpRek7kPYWPl/BQWcuwKItlVipynlrDkJwZ9k+f8K2Jv7kEnchHsBKBBNsjdERvnxREFrTCAMGDfxTEA4tHVKZJtj5oD2KJxZDwv4qc2wuCgIxJsplACbkI/YQAiEMZCLiGi9vAKDt7kH//Z">
            <a:extLst>
              <a:ext uri="{FF2B5EF4-FFF2-40B4-BE49-F238E27FC236}">
                <a16:creationId xmlns:a16="http://schemas.microsoft.com/office/drawing/2014/main" xmlns="" id="{29D9FCC5-040C-22B6-0E8B-91EF62D356E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Скругленный прямоугольник 16">
            <a:extLst>
              <a:ext uri="{FF2B5EF4-FFF2-40B4-BE49-F238E27FC236}">
                <a16:creationId xmlns:a16="http://schemas.microsoft.com/office/drawing/2014/main" xmlns="" id="{4CC64701-78D1-AB9E-7650-15886E76A8A3}"/>
              </a:ext>
            </a:extLst>
          </p:cNvPr>
          <p:cNvSpPr/>
          <p:nvPr/>
        </p:nvSpPr>
        <p:spPr>
          <a:xfrm>
            <a:off x="114300" y="1162050"/>
            <a:ext cx="4876800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4F644692-314F-80BA-04E4-8F455BB1D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6785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F86DF783-309E-35D5-B170-B67EA3AB3EE4}"/>
              </a:ext>
            </a:extLst>
          </p:cNvPr>
          <p:cNvSpPr/>
          <p:nvPr/>
        </p:nvSpPr>
        <p:spPr>
          <a:xfrm>
            <a:off x="459829" y="1235735"/>
            <a:ext cx="44550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АООП опираются на старую нормативно-правовую базу.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Ошибки в оформлении титульного листа некорректно указанно название адаптированной программы, не указан срок реализации программы.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Отсутствие оглавления с указанием страниц разделов программы.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Несоответствие нумерации страниц в оглавлении нумерации разделов программы.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Отсутствие в пояснительных записках программ ссылок на ФАОП, некорректно составленная нормативно-правовая база.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Скругленный прямоугольник 18">
            <a:extLst>
              <a:ext uri="{FF2B5EF4-FFF2-40B4-BE49-F238E27FC236}">
                <a16:creationId xmlns:a16="http://schemas.microsoft.com/office/drawing/2014/main" xmlns="" id="{B91797BC-6FE3-0903-9EA5-BE0F939F5774}"/>
              </a:ext>
            </a:extLst>
          </p:cNvPr>
          <p:cNvSpPr/>
          <p:nvPr/>
        </p:nvSpPr>
        <p:spPr>
          <a:xfrm>
            <a:off x="6777857" y="1162044"/>
            <a:ext cx="4804541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DE8CD49C-077D-2BD2-C44E-DF4E4F4186E9}"/>
              </a:ext>
            </a:extLst>
          </p:cNvPr>
          <p:cNvSpPr/>
          <p:nvPr/>
        </p:nvSpPr>
        <p:spPr>
          <a:xfrm>
            <a:off x="6934200" y="1307993"/>
            <a:ext cx="45339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6. 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разделе «Коррекционная работа» не указаны специалисты коррекционного сопровождения, не прописаны направления их деятельности.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 Несоответствие учебных планов заявленному варианту АООП.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 Рабочая программа учебного предмета «Технология» не заменена на федеральную рабочую программу учебного предмета «Труд (технология)».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9. В учебном плане не указаны коррекционные курсы.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10. В разделе «Кадровое обеспечение» АООП не прописаны коррекционные специалисты, участвующие в её реализации.</a:t>
            </a: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486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58453DC-33BC-B8A5-CA26-78BE3D730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D07F7D0-47BC-DB39-FA65-715E515F5FB0}"/>
              </a:ext>
            </a:extLst>
          </p:cNvPr>
          <p:cNvSpPr/>
          <p:nvPr/>
        </p:nvSpPr>
        <p:spPr>
          <a:xfrm>
            <a:off x="2495550" y="129885"/>
            <a:ext cx="9696450" cy="8008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едочеты и нарушения при разработке и реализации СИПР</a:t>
            </a:r>
            <a:endParaRPr lang="ru-RU" alt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юренкова\Desktop\Новости\08.12.23\IMG_20231207_145049.jpg">
            <a:extLst>
              <a:ext uri="{FF2B5EF4-FFF2-40B4-BE49-F238E27FC236}">
                <a16:creationId xmlns:a16="http://schemas.microsoft.com/office/drawing/2014/main" xmlns="" id="{C7DA3239-6B12-9DE4-8181-20FBE2030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240195" y="43538862"/>
            <a:ext cx="29718000" cy="37068152"/>
          </a:xfrm>
          <a:prstGeom prst="rect">
            <a:avLst/>
          </a:prstGeom>
          <a:noFill/>
        </p:spPr>
      </p:pic>
      <p:sp>
        <p:nvSpPr>
          <p:cNvPr id="2" name="AutoShape 2" descr="3.jpg">
            <a:extLst>
              <a:ext uri="{FF2B5EF4-FFF2-40B4-BE49-F238E27FC236}">
                <a16:creationId xmlns:a16="http://schemas.microsoft.com/office/drawing/2014/main" xmlns="" id="{6297A179-8111-6E1F-966A-8E92B5E5A5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3.jpg">
            <a:extLst>
              <a:ext uri="{FF2B5EF4-FFF2-40B4-BE49-F238E27FC236}">
                <a16:creationId xmlns:a16="http://schemas.microsoft.com/office/drawing/2014/main" xmlns="" id="{6946690C-2867-0AC8-FC01-4BF7AA6111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3.jpg">
            <a:extLst>
              <a:ext uri="{FF2B5EF4-FFF2-40B4-BE49-F238E27FC236}">
                <a16:creationId xmlns:a16="http://schemas.microsoft.com/office/drawing/2014/main" xmlns="" id="{63A4F9D1-9CCA-9EC3-0671-A583DCDA4C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data:image/jpeg;base64,/9j/4AAQSkZJRgABAQAAAQABAAD/4gHYSUNDX1BST0ZJTEUAAQEAAAHIAAAAAAQwAABtbnRyUkdCIFhZWiAAAAAAAAAAAAAAAABhY3NwAAAAAAAAAAAAAAAAAAAAAAAAAAAAAAAAAAAAAQAA9tYAAQAAAADTLQAAAAAAAAAAAAAAAAAAAAAAAAAAAAAAAAAAAAAAAAAAAAAAAAAAAAAAAAAAAAAAAAAAAAlkZXNjAAAA8AAAACRyWFlaAAABFAAAABRnWFlaAAABKAAAABRiWFlaAAABPAAAABR3dHB0AAABUAAAABRyVFJDAAABZAAAAChnVFJDAAABZAAAAChiVFJDAAABZAAAAChjcHJ0AAABjAAAADxtbHVjAAAAAAAAAAEAAAAMZW5VUwAAAAgAAAAcAHMAUgBHAEJYWVogAAAAAAAAb6IAADj1AAADkFhZWiAAAAAAAABimQAAt4UAABjaWFlaIAAAAAAAACSgAAAPhAAAts9YWVogAAAAAAAA9tYAAQAAAADTLXBhcmEAAAAAAAQAAAACZmYAAPKnAAANWQAAE9AAAApbAAAAAAAAAABtbHVjAAAAAAAAAAEAAAAMZW5VUwAAACAAAAAcAEcAbwBvAGcAbABlACAASQBuAGMALgAgADIAMAAxADb/2wBDABALDA4MChAODQ4SERATGCgaGBYWGDEjJR0oOjM9PDkzODdASFxOQERXRTc4UG1RV19iZ2hnPk1xeXBkeFxlZ2P/2wBDARESEhgVGC8aGi9jQjhCY2NjY2NjY2NjY2NjY2NjY2NjY2NjY2NjY2NjY2NjY2NjY2NjY2NjY2NjY2NjY2NjY2P/wAARCAPABQADASIAAhEBAxEB/8QAGwAAAgMBAQEAAAAAAAAAAAAAAQIAAwQFBgf/xABLEAABAwMCBAIIBQMDAwEHAAsBAAIRAyExBEEFElFhcYEGEyKRobHR8DJCweHxFCNSM2JyFSRDghY0NVNzkqIlY7JEg8LSB5Pi8v/EABgBAQEBAQEAAAAAAAAAAAAAAAABAgME/8QAJBEBAQEBAAMBAQEAAwEBAQEAAAERAhIhMUEDURNhcTIiQoH/2gAMAwEAAhEDEQA/AMPiPejjxRjpZADzVQHiaZBzC5JEOI3XYiWkdVyKtqrgcAoEIiwEdkTifiQoTjcqR2t22QBlrG0Jp+GUrbTBlNkSR+6A9wj4pcG6Ph8kEB6/PCIvm0IYxtg9VPH47IGypMGDkdlIU/VBLZmIRx4obQjHTzQHO0kZUwh8h1UGb2PdAcIpZvcIjugOcKQhnt4hHv8AqgM91B7hsUMYKObG3kgkzhEXxugOmUcID3zCmdr+CkwZFoRnzQSN+injhTOfgpm3wQKD0CiPxU8bSgXOBKkdSmjrhSIFr9kE8b+KhE2R/VQ37+aBY7KR1EFH3R4KIB3wr9G0GuAcHZVeF1bpTGpZ3soreRBPQIi1imcPamVAIwgNARUEfJbSOyyUxDgenZbQZEi4PVAqBthPHZAi1ggEIkS26MIkeygqATBABMGyqgQraf4Ym4TafTVdQ7lpsJPyXRZwesGyXMB6KWq4+uvp/A/Vc4Xx8l3+I8Nr09I9xDSG3MFcHBv8lYlHN0w6ZQRA6+SqLI9lZG/+8Mkb/Vah+FZyP77PHqoqyP7lby+SZmLKYq1ehCLLhRTZRiFMohBF3uD8Ro0dJ6qqSC0mDGVwo8lbR36BB6pvENK7FVo8VKnENMwTzh3gvONBOFro6CvWFmEA7myittbi5/8AEyO5WGtrtRVy8gdAVc7huoaI5J8CqX6Wqz8THDyQZXl7jLiT4lVlk5WlzCDBslLY2RGUthDlWgt7WSlqCiqP+0rW/I75FebaJiceC9TVbGlrRnkPyXmWiVQWBWhBo63VgaqAEQIzJTAbbJ2sUCBsq1lGcqxlKVrpUu3wQJR0oNyJW2lpANlbRpxstlKmoqlmnA2WhmngTC0Mpq9rICDIKMbKOpQthb2VbxbCgwvpxss1Smug8LNUag59Sn2VD2Qt1RsrO9qqMbmdlW5q0vbCrc1UZy3phAhWls3hAthBTEIRAVhCBEFVCeG6GBZNEdkEA8cqRGyKmUAi6nvTATYiAiLIFDeqMTlNE5CIagAE2OU7W9AiAna2+FFBrfcrWtUa33K1oQFjYVzGwla1XMCgdohWNCUBWNQO1WNCQWTgqKcIoBGUEOEpRSkoFckKdxSOKBHWVbk7khQVEJDZWOSOyqK3BIQnKQiEQhGyBTHxSlAqEJylKAYF1APJFDzQHGEYQTspVHn2GOcewQDCIsr26HUm5p8o/wBxAUdp6dL/AFtVRZGbqikFMg/VcLpfi1LqhGzG5VLuN8Pp/wCnpHvI3ccphq+U7KdWpanSe7wC57/SR4tQ0tKn0MLNU9IOI1MVeUdGhMNd9uh1Ju6mGDq90KHSU2Ca2rosAzBmF5SprtVVPtVqhJzB+irDK1U2a95PQSmD1LtTwml/qap9UjZgAVD+M8LpWp6R1Qjd7iuPR4PxCtdmmqGdyIWyj6L8RqfiFOn/AMnfRPR7XH0ocy1DR0KfQ8qzVfSXiNSwq8oOzRhb6Xog8/62qaOzGrbS9E9E3/Uq1X+cSmwyvMP4rrqn4tTUI7FUu1Neofaq1HTsXFe4p8B4ZSxpmujdxlaqek0lL/T09JpG4YFPNfF8/p0NRW/06NR5PRpK00+C8Rq40zxP+Qhe8kDAAHRAu6KeVXxjx1P0Y17jLjTYD1dhameijs1NSO/K1elLuqBcptMjiM9GNI38dWq7wIWhnAeHU80eaP8AJxXRLpSorOzQaOl+ChTEf7VaGMaIa1oHQBMlJQQmMCEpPuRPdL8URCUjjKaOiVB5aNkMph0KESLLowgHT4LlaoRXdFhldUWyubr7V56oM/Y7dVPC04spjF5wp8EABh97z1KaYt8Akw4d890+M5VRB1x5KAwbH4oZ/S6M3lRRx/KmN5nAAQR7nfKBhbNzsp5yeimQCRIG6E+aA5yZBUHUKeNlM/RAR1jOymcHCGDb5I5EH+EBx0kKTF5hD5BTPZAcjNuqMz9VMdgpnzQSPf3UmM7qSpjOd0B2kYRxkIWPgjHl4oDi2ykecZUFs3U7oDhGYQjoFIjCARBuji5NlIjCmUEjsoBH7ox8EIRUyjHW8qZ8FAOuEAhGNyp5Ii/kgEQE9D2a7DgA3SlEHlcCNroOuRzGRed1fQ0davanSc7vCnCeKcPpNnV0HueMGbL0FDj/AA0thrywdOVZ9jJouBPLubUnkA2BytzuEaYmG1XA9JC0U+K6F/4dSzzK0N1FB/4atM+Dgpi65TuBn8tb3hVP4LXAlrmO813fZOIKV7OZpAJBjIKDzz+F6pv/AIp7grO7S1mvDHU3MJt7Vh8V6loJpiCQYyU3KCPaAJCexxNPwYOvUrNI6MMro0eHaalinzHq5HUO0bB/f9UPELmV+MaOiC3TteXdnEBVHbaxrR7IAHYIx4heUZx7WNN3tI2BCTUcZ1VaxqcoOwV8TXouKV6TdFWY6o0OLcErxR/ErX1X1MkuJTU9DXq3DOUdXFWTEUTGQiDJtddOlwtjb1Hlx6Cy3UKFGk5op02i+Y+qpjg83s3KzExVbOxyvYP09Gp+KkwzmWrO/hWieb0QD1BIWVx50u/v1OhaEaZ9kLuP4NpnElpe0kRlUHgQb+Cv72oOcHSiLLY7g2oaZa+m7zhVnhurb/45HUFBQuzwbh9PVUn1KjnRzcsDdcg6euz8VJ4jflRbxTVcNAFGzXG4IQeuo6HT0XBzKYBG5MrQQ7YgeIXlKHpVW/OxhK10/Sdp/FRCg7/9z/aU0ncLjs9IdM78TXCe60N41onf+QjxCDYWseYNMHxCpq8P09TLOU/7bKt3F9E1vN60HwCyV/SLTstTaXeKDS7hFA/hc8eaofwb/Gt72rl6j0mrOEU2tYuZqOLayuYdVeZ2BQdLidOnpGmnVq0y4tJAa7Nj9V5ljbX85Wg0qlV3M65PUq1mjeTj3BUZmiE4EmBdbG6EjZONJy5QY2tJvFlcynO1leKEbJ2042lAKdNbKTIwElOnGy1U2oLaTYWum2FQxq001FXMCtAVbbKwIIVW66clVuKgpeFmqBaXLPUVGZ91Q5q0PVLkRncFS4LQ4KpyopI6i6U3wrCEsdEFRCU+4eKsISkeSBD8kCITkdUsTsqhc269VITRfspH7oAjy9bQiOqIGwQTlTASVB9wmARRA6p2hABO0KBmhWtCRoVrQgZqsaIShWNCgdqsaqwnFwgsBTAwbpRfZMEUwsikHdGUBSkqEwkJUBJSEqFyQu6CVRDdK5OKdV/4WOPcBE6WsRJAaOrnAIM7rZ3VZKvqMpUr1tXRZ25lmfq+G07u1bnxsxqIDkhMqupxfhzP9OjWqx/k6FS/jzR/o6Ki3/keZUaDcwLk7QrG6eu78NF5Bx7P1XMfx7XOsx7KQ/2MAWapr9bWs/UVSDtzfRMHeOhrNHNU5KY6veAqnjSUv9XX0BGzDzfJcEUNRWNqdR5O4BKvZwjXvxp3AH/K3zQyuk7XcLp/+TUVSP8AFkA+9Vv4zomf6Whc47Go/Kqp+jmsdd5psn/ctdP0ZGamo8eVqelxkd6Q1h/o6bT0o3DLhZ6vHOI1bHUOaOjQAu4z0d0TfxuqPPitVPhGgp40zSerjKaY8e/UamtZ9aq+di4o09Fqq3+nQqOJ6NXuadGjS/06TG+DVaD5KeRjxlLgHEKl/U8v/IgLXT9FtS7/AFK1NvgvU48Ec3lPIyPP0vRWiL1NQ49eULbS9HOHUzLmOeR/k5dOVBfKmr6UUuG6Gj+DTUx3LZ+a0tDGCGMa0DYCPkhMBRT2LJjCHNKRRA5KBdKVRAZQKEqSgCB7lTO6kzlUCehhA/FGRlAlAFD2QPZAlAUIQLkJgIIQpEboG6WUQTCFggfBLjN0V5koecSjtupHfzW2C4PgsXEW/gdELdjCycQbNIE7HZBzpjCJ95KAvdSZ8O6AOuQQbjKaN0rxLbiCMCUwMhUGIufeVPkEM3GPBGY3UE8DPmiPdGyEznKmI380DAzm4PZTEgg2QznCLrwYsUBUxcmZ6IeG/dEYsgMSptIElDwR8UE2vv3Rzbr1QCk3uM5hAfhCkbqAffRQXGUB/TuiJPkh3O6nhZARfwRjc+9D5bWRgRJMHwygIyoEJjyTZNroox5oAdUzWkjmAJA6BQAEwARPefogXaAp8+6YtIwJUDXHAM+CgCn3CIE2A+CnLsLHwQCJRiMkowoRsgGReyhRjyUx4IJj9lEd5BUiMIBEYsmBIOY80Im6nvQWCoRvdMK724JHmqR3wpi2/cINbNfqGfhqvEf7lrocZ1ocGjUPIOZK5J96t0t6kEA9ER2zx7iFNwFOo17YBkgbgfqhW4zrq4h1UtByGhY2UX1LNaT4BF9KnRvXrsYOhKoDqr3mXOJnqVGtc4wBJ8Fnq8U0dG1Om6qRuTAWSrxjU1LUy2mNuUfVVHXNEtbNRzWDq4rZS0NMgOceYHELx7q1Wq+Xvc49yvb6Qzo6JzLB8girKdJlOzWAdwFaEoCYBAwumGQe6A7JgII7KK0kIJoUhQKojCCCKSiggMoOa1whwB8QpCkIKX6PS1PxaekZ35QqHcJ0LsUeXwcVtPZTKDmO4Hpj+GpUb2mVS/gJzT1Pk5q7MThQd0Hn38D1Y/DUpuGwmFQ/g+ubmlI/2uBXp4jCYAoryjeG1x/qUnjxatFHQg3IuvSi2ViZT9o9z0UGSnogNle3SgYb8FvZTTerjZQc80ANlU+lGy6TmQs9RnRUYHUuyUU4Wp7VXy9kQjWwr2NhKGwrGCEVcwQrmGCqGq5pQXAp+ZVNKaUDF0qtxlEuSOKBHKh91a66pegqeqXBWvKqdhEVOCqcFc6wVLu6orclKchKRKCs9sJSI8U5CWECEeaEJiN91ECqH490fu6niqiDrhECOygEduqYBFED3IgKASmAnxUBA+KdtkoEJwgdoVgskarGtc6zWk+AQM1WNKLNLXN/VOHjb5pn0mUhNbU0KQGQ56CApg5Z36/hlL8etDyNmNlZ6nH+Gs/06VaoR/kYlQWcS11XSOpCkGnmBLg4TiPqs7eOVRZ9Bju7TH1XN4lxf+tqNczTtphjSAJJmYWL+prHEDwCo9QzjVI2dRqA7wQfmtml1VHVOIbUDIHNNQR95Xi+bUvFjUPgD+i0aTh+t1bi2jRe4jM2iUyD11TUaCleprmSNmiVmfxnhVM2FaqR2hc+l6K8Qfd5p0/F30Wyn6IHNXVAdQ1inpVb/SPTN/0NC3xeZWd/pLrDam2lSH+1i7FL0V0LB/cqVXnxhaWcC4bS/wD3cOjdxJTYR5OrxniFX8WpeAellnjW6gwPXVO1yveM0mlpf6dCm2OjQmMDFh2CmmPD0+D8Qq3GneJ/ystFP0c1rvxmmzxcvXOKQmU1cecZ6L//ADNQB2a1aGejejaZc+o/sSAuycpSL3QYWcI0FPFAEj/Ikq9mmoM/BQpt7hoV5EoRCATGMdlMoqSgETupH8oqSgACPipOyiAqShKiBpRlLzKF3RA09EdknMoHX7IHRVcqTOVQ8wpzdNkkypCgfmQ5kFEELroSVFIQCUMowgRCoBQTKKBCpCaFIv3QLCETlPCCqEU5UyiKSJQiVZ8kpEKDym0KHpnxUHwUNsW8ltgN/FVamk6tRLGiScDqrUWHleCDg3Qcg6PUNuaL7dkjtPWbmk8DuF6rm3F0ZRXknM9mCS0nqPp9EGhwaCBIGYK9dyNcIcAfJT1VAHmDGAjflwppjyzaFV1zSqEHcNJTt0WocYbSeT3aR816r+yGwYIGxCINNkkPqOPd/wBPqs+TXi8qNFXH4m8kZD3AfOPmoNNIk1KQI2a7mP8A+M/ovW+uYcHO0qQxxvSpOJ/yA/VPKr4x5FtIAS8VB0lmfj+ijfVmwZULTlweLeUH5r2DqemI5alKiQfyhnT76JHaLSuMtoMINrsgjzTyPF5EsaRNN5IHVuPdP6BAtDbPPk0T84+a9MeFUvVPY0iSc9B5rlazhdegS9rG1GE/hIiPvxlXyZvLCGMc2KZl2zSIJVYFus/BadPQdVnlpw5u4JgR1TVaTG1HF7XgkSRYZV1MZfHHVS+Pnui5sXmQcSUFUHF8DwU8VJmwKOUE2ujFtroDMjdH7PZBAI8e6ZreYxueqUXtgeCtoNmoDhRWunwupVZzNfDokgj6KsaKsKnIGuJ6gLraZhNPmBIlsWOCtdCiW0+YSDuZWPJvxUafRtoHkqCZwJsrG6OhUqyaDIHZXVCCQ5zZI3BSPqNFw5zY2IWdrWDU4dSqFxDWtJuLffyWHUcLaYwIyI+ULY3WsBDXEye6epXa6mZmRsT9U2mRyP8AptTIl4OHtOfGfqsdSg+m6KggDByPgu/69zRIMCMdVVV5dRTJaSx4vH+S1Omby4nqXhvMbjqDPyShbqXsuLXCGOy2PwlUVKXI4x1sts4zxO1kf1VgbKnL2lEVx1Rieyfl3UiPFAkR0gKZT8s/spBQVxb6KQnLdwpEIKy1RpfTdzMMEdk5bKBb1v4IF1eu1TqXKazgBsDErmlxcSXEknqVs1NMmlYSR0Cyim85keIVQkRtPknawlpcDEbKxtID8UE9FPUtGDCqq95Fh4r2/DDzcO05/wBg+C8X6poySPAr2PBr8LoQZAGfAlEbQEwQCYWQEBPCUBNCitQuAVEWiWgqKBYUhGFECowpCKKVRGFIQBRFFAIUUKGEBCIKACICAqmm32iVcFWwQSFBobhEiBdKLDKYlQVvCz1AtDjsqHlBneEhCtckIVChqYBDCcWQO1WNKqFk4cgsBTJA5GUDF0KtxnChckcZQB3iqnJ3FVuugrcq3KxyrciKnXVRVr8qtyorckIVep1lLT1Ayo1xMTIHWfokGv0x/MQe7UFpEJSl/qaDrCq2fH6qxjH1m81NpeOoQISBc2AylEHBBjoVNU31VFxqPY0/4l4k+QXOL2CxMxayqOlEnc+CDnNaJcYAzZcw14sOaOkoN1Ja8EMa4f4vEgzPh16oOk2o1wLmhxAyQ02RkvhtN0TkxiFi/wCqalsCiKNCM+rpC/vlADiWrPOP6ioTeQDH0witpJp5dydybH3pHa1tPNSmfAz8lVT4FxCrc0gyd3vCtfwCtSpl1evTaBswE/RAaXE6AcfXc5aB/wCNtyfONkx4zpGe1T0lWoetSpHyR4fwTT6qo8OrVfZE2AEz711qPo3oGfiZUqHq530UHGPpFWFqOm09PoS2Sqncb4pW9luoc0H8tNoC9XS4ToKV26SlPUtlbKdKlTEMptaOgEfJNMeGFDi+sy3VVAd3Ex8VopejXEqn4qbWA7ucF7cOiwCIcpq48pR9Dq5vV1FNv/ESttL0Q0rb1NRUf2AAXf51JKmrjmUvRvhlPNIvI/ycVsp8O0NG1PS0gRg8gV6AdCDn8e5afDHhrQ0FwFgsnos29d3/ABHzVvpI+NCxvV4+EpPRkRp6jur/AJAK/iPRoEpGvsoXALKoUju6BeEjqiAkJD4pTU7pC9UMUpSF8pC4lBYXJS4KsknBQv1VFhcEpclupyyiDz91C5DkR5UELlA7zRDeqMIFkmybOUeVHlRS7opg26kIFhGITYwphAvgjCKKAAKQioMIAphEqKAZRiVEM5QSOingoUCgmFCphA91REFDZTdACocIoIidwgTKJQQTKinzU8UAKBwjhCZworyY98KG3aErb2RW2EPzQ3nCJMeWErvmg6TTLQeoThs2JjzyqaDooNnKlWqGYu47dFmtyLX1OU8jRc/m6LNUeQbEgjAO6U1CyABLzeekpHOFNpLnFzjcXwst+iOqODpceYnEn6fympPc6fzEYMfVVs/ukxYDJKapDD6ulcnJBlBo/qHD2WgPO4AsmLqjvxFoHYQFkp+yQSIBxJz4ymbX9ZVvZjevZBtGpfTby0w4db2HkPorKeofmpVt2t9FjZW9Y6xkDYhWlrGjmPtkYUGoahjm8wJick/WVYDW5QacOB2n6wuSKD3EVKhIJuWzYBXU69SnLgCAPwweiqNlZrKzeWpYDMtx8vmsp4dTNMta9zgDI5hYZwrP+oCq0iuwmcAj7+idtJhn1dWSctIs2fFPY4ev0bqB5ieYTAE4+5WKYFxEbr1bmBvs1Hc1OPatM+5Yq/CaNQl1Cs5h2aTIErU6ZvLgz0+aPc7dsLoVeFain+ZjwLyDf4/VZHsc0criB0aQfmfqrsZyqwZ+qnNZEjlggSDgg5TNBOBINldD6aka7uVpEnqYn3rv6Dh4ABdRYAN4mVk4fw4hzKtcFo/wAzC7XM5ogQ0DYbLn106c8i4BhgQI2CX15NhfsVTVc6JJ5Qdys3O0Ey8gjeM/fgsNtbqpAkiD4ql9bmEEiD1H0VQrFxhp5vJCpRqPNrEbkoA6gxzbRA2Bz70zabw0skwRa+FU+g6k3mEOcfzE2HvWZ7n/AInmCPzAqo61BrS3lkOLcymc0FsFsEbhcrTanlqSC4g2JPddFlcBxDjcbhArtEDcu5ibiyxamgQ8ltx3yF2mlrmggyD2yq302GGlsjqdklSxwYjOeyIb711qvDWky14bODCq/wClVIs9pXTXPHNiUeXeFuPDa4NuUk4goHhupA/058CqjCWyFA3b9FrOi1IzRcfAfRI7T1W/ipuHiEGYt81OVXFjhkEeIQ5eqCktQ5Zv1Vxb0CHKgq5dkC0HIVpCEdLIKHUh/iDPZKaTTYtWnlSlk5QY30mi4Eea9PwQRwum0HE/NcJzdl3eB20RA2cVR0AEwQCYBAQEyACaEGpl2DwUIUp3picwibKKEIQiVIQLhSEfBRAIUhGFEAhTZGFEC9FEYUhBB3RCATBBIVTT7RV7RKzTDzHVQXhyhSNKZQB11U66chVu8FRW5IU7h1Sm1yYHcoApKOcXUhARlMCgLDuFwafpMSAXaQGej0HogoTFlxafpHRdZ1CoD0BBW3ScSo6yoGU2vaT/AJNsoNNStTpkCo9rCccxifegKjHfhe0+BWTiVChXNN9TmcWTADoF4z7uoWcU3GnyNpU2DqxufeprXi6RvuI8VW7MLFSo0wPaqVARs12Pd/KZj6omnpq5EH2nOAMe+U8jxc3ifEtVpuIPpU3t5ABALZyFQOM6sCX0aZnFiF1K+h9Y5z3VA97rkusTEbjsIWMcG1dRx5RTA2JfMLU6jN5qtvF6jvxaUAdedaG8Q0vqg55qcxyxrce9YeI6R/DjTFVweXgkcu0R18VdpdFTr0mVHc0ESQDhX0jLr6tPU1+emHtaGgAONz9ys/I0dwvTUOGaINE0uY9XOP6LQ3S0Gf6dGm3wag8jyxflt4K2npa9dkU6Zcwmc2sut6RN5dPQAtLz8Am4Kz/sac3lx+ZQc+lwbU1LE02A9StTPR7epqQB0a1dk0ouLFVuc6YCDm/9E0rcuqPjN8rDw7T0qutpsdTa5hmQRMwF6RrOVhcbkBcPgrQdeyNmkoO3S0lBhllGm0jBDArw0jumYADcolzQgVzuUXN1zNc5z6byTYfst9WoHWCw68hukcBYkj5j6ILOANl1d3QNHzXZY298Lj8Cdy0qxO5HwldL1sGQUGmAEbBZfXHZT1hKitPMBupzAXWYOJRE74UGn1gCHrAN1Rc3UiUFxqd0pq3VfKiAqrkekdWadBs/mJ9y0ej9tCCN3FYPSJ39+i3o0mPFdXgVOOHUrZk+8p+I6AccSjcolqIHVRVZCUhWlAhBSRKUt6q4jogb5QUlqnLurPBAoKyxTlTm6EKheRQNTYURCxCIaioigojCiCKRCgRQCFEQooIVFCphUAIgKSogmFBhRSVBFEFJQHxQUlQoJvZRCUJVBzugVJQlBFFEEBQmFJQmUEyogoUBQyogbID4pYlGUJUHkmmTCMx4lI03vlWZufmtsAe/vhACSoe1k1NsmZlFaqTg2lJMRlZTUlzniwG3VW1YFMDE4g5Wep7IDAJBuQsNnZVcBzEk7mFSf7j5LiCd5RP4S2ImxAKrpm5fBBNoO32AitL6jabeVohoFvJZ45gDME5HSEarpF9zy5x9iyDD/aZaCQTIGB/AQWkEcgJMG0T1/ZR7eV3Kd+3X+JUc5wruYHEhouSOn7KOf7TeYwDeTtCganIcQAAReY6fyrqdYAFzhMGL9/2WYuwBecylJtAExcXzKo6JPrA4G0GLHOEYa5oJgg/p/Cxad/8AakGzjYkpm1iTsSPZHmiNApTVkEkbfH+FKgIbDQZN+bxSN1M1LCwG3ZHnFWuBMhsunuFFWNruDmscYaLRPx94VrNSw1HANaKhFjG4/ayopsghznTG0/e6pcwtqzkmZPRFdFleqDBYXjbaPs2VOop6TUGagNN+CQ7KopVXgNIkRIMKz1tOsQKgjmECFBztVpH0It7B/OTIM/z0lPwylyVXPqAcjRkDK6DP7R9XU9lp2y13y+Selo6QJDYNNxnlnEfyr5J4tGnqH1fMWkl3UJ31BSaXuEuOAmPI0QMjAhZ6wBJe82GAsVtmr1Kjvae72jhoGFTTovqOlxgeKu/1LuIg4MJ+aBawGEDCo2k3lbnpGUlXVeqEuMnoAqeaHEgy89sJG0nVHe25zj2MR7kDs59Q8FxcQMEnHvQ1AYHBpuSjqKnqaB5bE7grJSPsOqG56lBdp6QDv7YJA2JWg8wkmAY/DKy0K5HstEN3dClV9QOMGQdwqN2mrlhgkgd9ltNTnb7XskZuuTTqSATeMghbhU9YeUiC3ocKDUx0s5SZIwrmXwFhoOIq8rhB6lbwQBYgnstSsWA6zmk9VaFU+7ZHWyuj3rbAgoygAjCoMA5E+SBoUXfipMPi1MEQgqOi0rs0WeQ+iU8L0bv/ABR4ErSEwUGE8F0jsB4/9S5nFNAzR1GerLiH5nsvRzC5fHWyKFuv6IOFybRhDlkQVeG+anKiMzmbnddbgojT1BtzLnubI6LpcIsyoOpmFVdFoAu6/QBWBpOGgD76qptWT/baCRlxFkHczrvrSTsThZvTU5XYECCegUL2g3gRtKoJiYk+BWSpVAdElxPQ4WPOt+MdMamIlzQOwn6JDqwagDanN2iIXLc5wBcSWgdrpGuDqkgFob+Y5+5Typ4vQesa4CDM7zhAPJME42lchmoePZaSQNybiVa2vzXL2kdXH5FPJPF1QZvCkrKysQ2QeaO+PkizUTZwkdQVqdRm81q+SkKunVa4xOcKxaZBRFRUCFFEfmoAmAUARCAtWKpUZTc51RwaAbklb2ryvGeICo6vpSyCH/inoQUHdZWpO/DUaZ6FW8wODPmvCSJsJPgrW/1AbzMZUAG4B/RMHquJaw6Og2o1geS7lMnEgrnjj0/i0/ucubp28Q1o9TSL6gBDoJmCJ69itlP0b4k/8Xq2Du5VGgcaon8VJ49yq1+u02p4e9rKoDy4AMcL2I/RV6/0fq6HSGvVrsdEDlaFOE8Io6yialR1QQ6CAc4QckP5T7LyI6FWN1uob+GvUHSXlexoej3DWgO9QXn/AHOKHFtBpNPwrUOo6emwhliGoPN6Xiuva1zaY9bO7mcxCoo8H11WPV6OpA3LYXf9EhNKvN/bEfFejxiyDxNL0b159qo2nTaOrl0tHp2aanDQC45dGV0dfrQ5xoUz2cQuZqNUKNMkOAHU7Ll1XXmftO8ibxA6hIHtLjNgdycLLTr1Hy6nTcQbBzjc+ATVX06EO1D2Fww0Xj3/AEWG2hz6FP2SSSclox7lQNTTp+zTpkA91U2uyoBUcSB0iPgfon/qKTwGgloGZH38kDuf6y7S0u2vj3oM1FWk7+4HCdwUvrNITy+0Z25XfsmLKZtTe9pP5SPqnsLrW0uIU4cJqMB5T08vJThzOSg1jrENAIhWNLC2XOaCMnoiXe1yg5w6crfPTHXK5og9loaWjKyFrxnPZFoecrq5Od6TPBGnAwS79FZwhwbw6kT1d8ysnpICDpgTc8/6LTwqmToKO4IPxJVP10DXnCBfucpmUIynFHqoM1asRRqHo0/quXwUxrrbMP6Lr6ukG6Su7ox3yXK4GJ1zu1M/MKjtFx2SnmKuaycpxTBUGVrHG5WTibC2hJ3cP1XYDAAubxoRpmwLl/6FBOCsnTVCd3x8AuiKcrLwVsaEnq8/oui0WxdBWKXRMKcKyIwiVFIGIwEQpjwQTAUhRAoqbbISjhLPkoPOcfdOuAOzB8ZXoeEt5eH0NvYFvJeZ40Z4jU7ABer0beTTU2jZoEeEKp+rzlDxRKVZUZSuPRElKSgBuhhElKqAeym6mUJQAqYRKBQBRFDxVEKgUOFEEUCiiCTsigphBAUUJUUEyoUJUVBUQUUBUQ8FJQHCiVSUBPZDCCkqgzKE9EJUlAUFJQPzQGUEDhQoJKiEqICgp4oIDPRDKiCAlAmVFFB5CYKsGMfBVmxuMJxcWutsIeg+CvpNk2wNyqhiTdX0/ZbJ93ipVit55qgvIHZUvIcXOmQPv9FYTy03OIsBeO6pBPLTZGfa8VG0iKcgxNr7Yn5oNH5d84VnJ7IAEAuufH+UjL1HuFwcQgrN3AExJkfFWyACQew8lVHtXtCNWzGNF5Fz4qKhINR5Fi4wewH8IF3NMGxsDCQ/iJJsLn78kBY2vGx7/wAoi5zpaCBHSB1VTiDzyYtEol14JgeKrBkEjcw0eEINJIDaYizZJAPWP0SM/E0gzBJPeZS80B5JIHLEx0j9Uof/AHIJkRjwQXl5DXPbYAQD4pmVeSm4zJPbM/wqHv5abQcn2jPf9kT/AKQAE3jxj+UV0KdWGxBERPb7KdpAMnJ7dZWRrgGvkAkYgZRdUPqom4JM9I/lQamGHhpAIIIgHooafK6Ab+PT+FnZWILBmLme6uD4k5iwv0QOS4N5YlhypRqOp/iJF4kbpW1XOHKBeJz0+5RBa54JEteLiOn8qK2tfIJIgjN1kr1S93KTYZCsp3byhxDxcGM/YVLocZEAnocqKY1A2nzONht1VDqxLZdk4hCp7dsR8FnqVS5xZTEhuSir6Uy5xdJKd9UtHK3J36KumHQBMHPijU5m+00STiSiq6rS8AFxgdQl1Dx6ptNogHA6oOe8zJaB0BVdP+5UgmYuCjLTSZy04IghJTfNQsfMHC014bANojbMqmo0We25Bi3dFPRd6uoXATy5vlWNrtbX9YCWl2Qd1nL/AGnQQQRjoqm1MsdYC7Sg7Jc5wBaQD1IWltRpbDRJO4K5VDUFrRJkHvhbaDw/2gYIyoNrHEt5XWg+9aW3EjdYmvL4BMBue62UrsBXTmuXUOAiojC0ghEIBMEBATQlCYKAjxWDjTZoUz0dHvXQGbrJxYTpB2cEHD5fJAhWASjygXdaNpQUlk2EHst2hoODSDYHInKmn0xf7ThDBgRlWVa3qaPKz8ZsPNY66b55WVtQ2kOSnc/JV05qO5qhEDaVja0kFzn2GTOU74ezl5i1gyQcrDo01K9Nvsg8wOQDCV2opuAAdy7QHLl1NRTpEsosDnf7iqfWVHOPMecj/EQB7v2UHRf/AE4dLi+RgBOSwtgB4HQmPmsdAuFPmeSScCIVpbVLOZtgcgoLfW2imyCO6sp1Is1ok7dVXpxBHNaRcJRZoa2D3m90FryD7TXlkZa8Xb5hEtc72qdYEjIBMffkpQ9sljxDxkncFI2m6m8xAItHUffkgup1XEw6ecdD8iPoF09JqPWDlc6XjcjK4kvdhxDjeYsfvGU9HVEkcxIc1alxm869Fm6kKnR1xXp3sRlaCurmVRGEEQQiAooEDtXm9Np6Nf0lqMrU2vaXOsR0C9I22V53TPFP0pcf9x+IQelp6TTUhFOhTZ4NCz8bEcI1X/ArYXtG8rn8bqzwjUgDLCoOD6MW1FQjFl7DK8PwB7m1qgb2/VeqZXqFsLVRl9Jz/wDotw/3N+YWL0acBpXyR+P9An9IOd3Dnl2Jb8wsvo+xztM8D/P9EnxXpWVmARKx8drNHB9RBmWJ26dxAKy8apFvCdQTszdQYfRSry0tR15h8iu1qtWW0DFibArh+irOanX/AOTVq47V9RVoMGTJEdlOlk9qKtQUmkNEuPxWJ3KXB9e7vyt+/wCUDUdJLTLzuThSnSeDzEtE/iqPuSubqsNWoG2mTsNlRyOmXBpcd3XlM+rEta4yckm6oDnufY2GXEfX6qK0NaRUIc+XDZojl9yjnsJ5C19Udz9f2VbWhkgTOT3SOdUePZcWt2LD9EFrqlKmeVtJoJ2t9UtRhqkBweADIJER7vDqkaazJmoXxs4Ax70zdXVaY9SXkbMOEFY1VSiCNVDwfwti9u5Vul1GnMPp8zJ2J5h+10Xepqn+5DHnAfE/p8ktOnqNM4mm6jVBwOUk7dEG+hWqnUDmHNTIwug5rGkTacWXF5qxhzQCBlobEfJamao1WhgMkOEfBa56Y65jF6Ttmpph0a74wtvCmRotOMSwfFY/SUzqKA6NPxK6HDhGj0//ANNvyC7OX62gIwoAicKDJxC3DtRGfVn4rk+j4nVVXbBke8hdbihjh1fuz5wuZ6PXqVz0A/VX8HcYE7R1CVisFlBCFyeNmKVNvV0+4LrErjccMGgNjzfog3cHH/6NZ3c75lb24WLhQjhlIdeY+8lbGmygYIylRnsioohhDwQHCEypMpZQElLMbqEpSUHl+If3OJ1BmXgL2VKzB2XjXf3OL9Qa36r2LLBKHlAoIEwoozKBKE9ECghKBUJQlBEFJQlBCZUQlRAUJUlSVRD8FJQUQHwUlCVNlAZUlAKIDKiHVQqiKKIHsgMqISoVAUCooUEU3UQQSVFFPGFRJQUUQSfegihugiBMqFQoiTCCO6Eyip4IFTKKAFRRTCgEKY3RygUHkXWN8pm4SkzPdRp67dFtha25EyQN5Vr7U72ndV0hOb/umeZIaMDr2lRqEq3pkA3JFiUsBzwZAAEQdvsKGS0H3woZa0umSLDsioxwLTEwMWVbYFO0knCd3s03Cew8lW0gwTgDpmf4UEBhgdgEyEswATchK9/tMaYgzEbBFpmmXEIKwZLgLTn780XR7Ldz+Luqw6JAuScgeP6pxcjyE9EEe4BxcRAHxQaHAgCwH6/sUrnSSBME9cqyYbJHeUCuN4Fx4oRDpiZ3+/BB1iSTMffzTAyabh/jjogNQyGbbDyhOB/bphzoi5j76qp0uDAL3x4/wnqPgOG4E5yinY6WPAOQLBQ1P7bjuL+8qujdpaIkhKcObgEXg9Cg00zzEBtieitNTlDwXAgnriViY8tAAsTaQcTH6py4G94IsoNLKha6RkG8jt9FY2tzUzvyHJ2j9ljNQgVHgyBiB97J21IcRsW2BP18UVvbV5mSDLm5vmPuVHVJ9sCAbuAO/wB3XP09aDymDFoI6T+gWmg+5YTMYtlZWLqodUpkNu84MqmnQLBygczzckDCdrolpMxiVYarW05A5YzZRTFoaYAkgWVDgXhzqlgNuiR2rDbNdL357Kl2o5XEOBINvFMNEz60MgCE4/tG7QDmwWau4VA1zcjBCPrS5nLUuQLOjCuJrRqa3Mywk9ys9LUPJ5RB6jqqQ+Bcz2UpuaTzCwG8q4a0sMPIdYEXVdYFkFsEHA8VXVqc0FpkpPWOdS5XGSDYE4TE1rZUgAm4NpBwtdOu6lDck/hjdcyk+LEZyJWik8vLWOFgbXwpYsr0GkHM3nBPtC07LdRqQeU3J3AXN07zSfylwLTiDhdKg0ESLzuEidL0wQRGF0YEIhAIjKAhMEAmhQQZVHExOicehC0DKq1onR1PD6IOGL4uVbSpDnHMOYjZBgjBg9VaxpbTcRk5Kl+LFpqzIFg3PdZXtJcJOcKw/wCnyg2Gb/e6o1b+SmYMEiBbw/RcnUnN62qYP9tmZVWoqf8AbkgxJQJ9XRFMWL7uEpg31gaC0G+EVVp6PJRLiIL8SOn8q2hp5ALhY3A/laRRmoOjQQe8/sFTV1LW1OVtgNx3UFvqolzzEdFSX8xLeYEdAcD7Cz6mvVqEc5LKewm5VunaQ0OIgmzQRMDwCCxzyLwSTYNG6Q6YghxfJAuB9fG2FC4hx9WS54u5xEcspgYowTAJiXbk+HggFBzmvNQN5W8stB7q+o8ua2qLEiCEtTka0tAknF/vcJeblY1gAJbk+9BHvZTBdMvNrnPf3JnBoAcJDhu3ePGfqqHQ7UNIghokgnr+wT1X8tL1gMNEAEffWyK16LVctVrg4wbRK7zXtcAQZJXmKTm1TaA/Mjf3fuuvodSw1A15AecGbOW+a59R0iN0PFNkWQwujmA7ogbKIoGaOq8ywT6UkHd/6L0zV5qY9K//AF/og9X6sELFxlg/6RqYGGFbxgLHxj/4Tqv/AKZSDzPoywOr1p7fqvWcjQLBeU9Fz/3NXyXrSlI5XpII4RUI6t+axejH/u9S35/0C3+kv/wip4j5hYPRf/QqD/f+gQekbhc7jn/wjU/8F0BhYOOf/CdT/wAEHK9Ez7Go/wCTUOP1Gv17WZLWwO05Q9E/w6j/AJBZuMva3ilRzbkG87wFOl5I71dKmGtguOTNylLy4cxEAbDdZabC6rzOMiMSnqGCS4knAA29yw2N6hhvst6zhXCA2KeOp3WT1jRJfLQMNj6JXVnubDDUcBs0EQpjTTULGSRYnMDPvVTXuMxAA6ItNKowuJhxu6XYUNIEyZcPG335qKdnPBI8i63ylEteWw6JGCJMe9U12AZe8E7NJj78kKbqxJbT53nqTAEeMfNADpnAwx1RoH5gB+sLK/VOY71VRznNBuWnPzWp4rA8r6rKbz+FvMRPxhV1OZ7HNrM5amOYWn3Koan6s3oVajHi5aTHMuhon+sqCGcrxmT9F59nrGugOcQcOJx9yu1w8F1QzAcIyMyrntPwfSMzqqQORT+q6ugEaWgOlMfJcj0jd/37NiKQn3ldnRCKFJvRg+QXX8cf1rChQAROUGLi5jhlbvHxIWD0dzqD/wAR81s42Y4ZUA3Lfmsno6P7VcndwHuBVHbYICsVQexo9p7R4lA6rTtzXpg9OYKCxxXE44ZqUY2Dv0XRqcS0bBJrt8r/ACXE4rraGorMNOpLWtiYIug7+gtw+gOrAfetIwuHR45paWmpUh6x7mMDSGjoAujoNaNZSNQUqlIBxbDx+KN/ig2ShMFLMqKKKiCHggOECUJ81EElI4wLpieqrqHlpuPQIPPaKm53E6L3AgPqEgneF68GBC8lwhz6vEaDXOJazmLQdpXrBhKQUJUQKihjCEolDZAEDlGUCgmUFJnKiCbIIlBBFOymFEEKiiIQBQd0VCgCiKkIBlTCmFM4QRRA4RVEQKihQRTdRRBEFCooIcqbqFBUQ9lCoVCgChUUQAKKHBUREQ8EYQOUVB8EMoygoJuooVPFAPFQmFCoUHkRBybDso0R3QwbojMDdbYaKYAHNmcwM/YRP4SQcWgKNZytAMkHp3SAyDG7tgst/hHjlZE3M3Hl9UCRBAsCUaggiDMjfaSPolqCAOpM4xhBHWYAbA5v4/RVm7rbW+/NPU/CQBMWvt9gpGQA5zjEbDv/AAqKi0l89LD78SiXTTdBkNH0+qLnw1zoAvf78VXMUZNy6JB7z9ECMBhxk/427/sE+aggQBfOI/lKwRTIJgnfpj6qVXQ97RYAXPVAOYCSMN36ymeYp5ifqqTYRmXfL+U1QyGAmTAlAXkCxuTb3fynpulrtgLAx4Kmqfavknr99E9K1MkiNvCf5hA7LWAiNvD+UxaOZxzOEGSKdjc/qg6C4gXi3u/hQGiQDvfulcIcTNowVKd3ATfmtZLV3gTI2QQ/AHphWQSGkWAtfZJMcwmL7HqjmJvE3QEukcowRvujTdNIOmSDB8/3SD2SCOsqUyA17SYE7opx7LzEgh3X72V7H8rwZuVnLoNxJCcHmIItI+/koNVR/sMqCxFnIVXB1PnLiB0CFNwcHNNwRiErHQ11N1475WWmdrC5z6sQBaAOvglPt4ExlbHUQzSGMk4VLaf9gQIduSMrSKDJcC24G8IvqwIF5sYVjKbm0yBcHePqgG8pmJjPZBka1zjAHlKenTqMI6O3VjrO5jZWh5DYNwMQEFbaBDiXWAzdbuG8Fdr2O1FSt6mi2wdEzCq1GiqPp0ySZfsAu7qKL6XDKGmpezTAHOfD91jrr/HXjj9rztWi7Tat9Ilr+WwcPzAx+h6pgZrjlx0Vnq6mprvcWFp5oIJ93wC06bSE1QXAgg3J3hVh1tJSkNdGc910qTYBEQQVVQLKdLmAuraRu6crUc6tCKCgWkEJggERlQEIhBFAyp4g8s4dqHtEltMuE9gVaEupbz6Ssz/JhHvBQeMocdBcDUpDl6grpUOK09YOSiwsBxJuV5drIp3Ek4XU4Kwu1TSfyjPU/ZlTqel5dpz4cG83szc+Cx6t5fquUfhaOYz99TKXWv8AVtkEkk4Hklc4ubJsXkDyCw6LqdM1HEuMgn4D+FfSc0vLmjHstlAjl03K2xPsz1lI3+3Tk2Js0T99JUU76hFN/LJLrQO6zVC2g3lpjmqDLv8AEn9k2nrg+sfkMEN7lY9U80qfqwZqOvUM9dveVMVZQbLuczUe/c3nutg5W2LiSfzTj7joqNGOXTesBifYbGwH3KrrVCagYxoL8kxYAfwoNTtRRA5Wse4HBBz9+JVBr81RrniGj8LQbuP2VlbVeanq6R53jJ2C2UGck1nP5nGzXH5/e1lRXVrwed4IJPKGg/hj9gO109IVCQXCDNmnb796pfUGorhtO4YIE/P4LXTLG+w38tgdhKikp0wahIdIPfMfutJY1lAU6hkAYnP34LP65lFk0wZwOYST3WV+rqBxc10vP5oxj6oLHU2kPc0FjwJbtPL+0rRp67n02mCSRMeH8ysenqvdq6bnklwNo3H38Frpf26rwAQA72YGZ/hVPr0/D9R/UaRrzdwsfEfstBXD4TWdSq1GuPsOvYzH2bLtNe19wunN1y6gwiPJSIRAhaZMxeYrCPSsd3D5L07LleY1Rj0qZ/zb8lR64YCx8XvwnU//AEytbSC0GVk4sR/03UgESabvkVIjzPov/wC9VfJewyvGejLhT1FUvPKOUXJ8V606zTNF6zB25lasYPSW3B6nl8wuf6L/AOhU/wCf0Wn0h1umq8Lqsp1mOcYgA9wubwDXafSUqja1VoJfIg5wiPWjCw8c/wDhGq/+mVUOOaU2aKj/APiwrJxbijK3DNQxtCuOZhHMWQAorL6JmG6j/k1ZuLsjidZ0WPxS8A1jqDavqaL63MRzXA5YlHib3u1QqVGchNy0mceHgp0vKrlDJAEkbyk/LMSes4Q9dzNlxuThK6pytjM/osuhHAtMkCR+qfT6ZznSSb90rGl7g4iG+OVt07odBMk4UVo0/DKRIcS4HyU1XD/Vs/tOc2OhXQ01mgke9PUaHAiJB7I08z6gg+0ZjqVZzkUyGl0DPKYA+a3ajSw4uAmVSNM6PaHgFBzHVGaj+1VqEk/lDblGo3khjXvHL+Wo2J+J/TstR0r2Vi6hDSev3+iv0+jcXGpqHc7jjshjLpNA17wS2CciV2XtGmbzik55t7Ld/epp6IbgR4BbKlOXUpEgAzCs+sdfHk+Nag1tbzPpOpkMDQCek3+K6VDUcRFNobRpAAWJPRYPSAAcReBaGD9V6Km1ogFswuzj+sJqcUd/5KLPKY+CHJxF34tY0eDF1gAMNHuUxgR5KDz3EqOpp6Xnqal9QFwHKRb7sq+E6H+r0731KlQQ/lhpXT9IP/cWjrUHyKr4A0jQvI3qH5BUO3g1Df1jvF5VjeEaYZoNPiSfmt4BjdQg+SgxDhunbihSHi1cbjNBlPUBjWNADAfZEdV6blPVed43fXOGSGAfNB26VNrKNMC0NGB2V9JoAnJKR1ODE4VzWwICA4UlQ5QKgiikqboqIZRQGUAKp1buXTVHG0NPyV5WPiLuXQ1j/sPxQcr0eE8SBN4pn9F6sYXmPRsTq6jujPmV6YJSIUpKYpTlRQ8VCoVJQA3QKh7KIAVFMqKCKKBFURCE0KZQACVE2MmPFAvaLEj3qgeCiNsgT4IC+FBEEYlAoIgioqAVCopCAFRRRBFAop4oBOyiKHigmFFCogBUUKiAKeCKCCHCCJ7oIiIFHCBRUUQwooIophTZAPBTGUUJ7IPJOt7RZA2I/eUWtIIdEzsd0TaOWR0MK0BxbzOc4kbkrVSI65aMxlUtdY9A7dWFwaQALdtlVTvScTnmv5qNHeIcG3m+fvukqkk3sBk+P8q2oILSMjt1VdX2gd4gC/ggYnmJAsD02hZstLRiVoIiiCDM4+/BUMbJaJEHtiP5RFNYQA3dzt+/7Ivu7lJjp2lPUAFSmTaXWHh+5lV1TDi0CTMT99ygLBFFpIgnchU6kw54H3dW1Dy02zg4PgVn1HtEnrvHT+VQhEuY0G4GR3j6KypBc2bR+n8JAYdzHbsrA0F8uMgD5j6ois3qScA/KformmKcuBcT8MrPzc1UnHQRjK1C7oAgN+/0QOTABFpxO0fyla0gRg/X+UzgXOIJkiATPVBxuSc3KypWAhwi0m90tV14GBaZ+90/4aYI2H38FQ9207qhw6GvIkjsmDoDgQBHfqkaOam/v36IH8J6k9PBBYDJEGScSo2wfvO0oA3aBfP6fVKHSJO4sQgYuAIJyRhMDysBJvH1VBJ5hIgzb4K534YOR2UVYypy1G9+id1qwdObFZnG7eyvqXd4ifd/KlVuaPWsANvPog+jaIII/N0V/DGiq2DeIcB2K7Q0DSDImVnW5y8waT2zNwe6RzXYIuN+q9DV4abxgdVhr6FwsL9LqeS+LjFhFiLHstWno8wAIkDEBaaeldMObIO66VDSNY2Yz1CXonLKRyvogCA0RB2wuoaZq0IBwFyOJE0nsc0WBXb0NT1mmY8XBysuv/8ALjsomnqWPFnCxB/N95XXZQp1aYcyBOQNiFHacGsXbHISNr0tO9sB7Guhrg5pzsZx2yt8uHbQ3TMEXMjumaIquAFiJVmcXBwUmKsE5Hy/ldHJYigEQqCEQhlFQEIhCUQgMokS0jqEAmCDxmrYP6ZkNaHDchW8Me1tQNbTbJsXAdf4U1jbvYMteRBPRaeF6Y0watQQBYDxUvw5+qtTSL3BoEkuvKqFOHhgOTJPb+LLbUeHO5yQ1jTJKzOEF7g0kneMrEdVleoGU2Tc8xMD77QsdSq+pQe4D2iYgeSlV8UyHGeXePvdU6d8gNdgP5sdVUadLFGm8OuWiSB99ViePXEueYJdckdFZTq89LlA/E4ySMz+ylISGgmATgDJ+wmK3OPqNGGASWXgnr+65FXUPd/bp2Ljd0XOFr1dY1G+rGD0P30hZ9NTDtQJggfP+FJBr09IU6TaLYBd7TzGB92VeornUO9VRhtNtpn76I6upANKmbuu9wGO33uszXBliYAElo++qmK3acto04ALQcudafuU8io4kNIpt3mASstF51JLnhxYNhbysnq1AXsptbJJ/CBifDspijVADZa/lm8wqRSfTPMGugbj77o613MOUEAAxA6D+ZWejUeCbe49FcTWvStdTrGvUlrWiQTutLarqzCT7BMGIn4mFzKj6tX2HSZ/KCtvMWV+VhN5b7gP1QdHR8xMQQZzETPh4rraWv6uqxp3MEE7leb0+pAqta0gOI5mOO5O3vsu9Rd/WVKT6IIZAc8nYja/dXlnp2o8wog0y29iNkcFdHM7M3XkeL859JQxh5ectuBcL1zMryfGRHpRR6ksVHTbw6s4Au1Ncg/71XruGBuiruLnkim43qHYFdJnNyi6r1zSdBXm/wDbd8ig8nwPSN1deoyt7TWgEBxXp28J0wAhjJ3kT81wPRls6ur/AMAvVhkhKjj8b0VGlwus5rWAiMNA3Cx+jNFjtPUDrEP6dl1OPsjhFfy+YXO9GL063/P6JPhXcbQogfmPms3GGUxwnUkD8hW4NWPjAjhGq/8AplFcX0X5QK4LZ9pq0+kLQBTc0QCCCQMYWf0Xv68/7m/quzrdKNSaMtlrH8zr7AH9bKVefrydBpJAdacSFeaXtR+KPiuzqtX/AFQNGtp5pzAcueafq3hrZIGSVzjtec+rdPpueGkR5YXRZpmMaAAJHZTQ04BJMziFoeA3KEIBA7DZHIsJS+sZvMJjqdPTFiiq3MnISOYAlrcRpD8Oe4WKpxSnN5PWyg1FjZk7IWGMKmnqmVbtkeSYuDW8xMDug10TPdbHCWtm64zOIMaS1oJO0BdLSOqvph1SwOArz9Z7+PM8dvxSoOnKPgvSMyvN8X9rjNQR+do+AXpmC5XZwWAKQoocKDk+kJjSUh1qT8Cm4E2OHA9XlV+kdqFBu5efgFfwMRwun3c75lPwdECyKgFkSgBsvNcU9rizm9XMb74XpSvNakc3GzuDWYPdCD0b/wAUpgg67lAoCgUUCgnyUU2UQAqeKKiAFc/i7uXh9Q9YHvIXQNwuZxy2hI6uCCn0Zb/crujAaPmvRLh+jTf7NZ0ZfHuC7mEqxClKJQKiggUT2Q2QBRQoHsgikKbqYQFTCV7202lzjAHVcXXcWcSWUDAGXSpbjXPNrq19bSoD2zcdCudV4uTIptid1yPWOe6XOJ7ynY2TK53uus/nI2HV16okvgHqVW7VOpuuZO4B+irddsA+UrK5sGeUAjvlSWljo0uJvaYb8Dn3rp6PiDNQeUwHjI3K802qwu5agid4Tva8Dma72hgjdbnTneXsQQRIUIXD4XxGo6KdR0kYkrt03c7b53W2EIQRIQKoGFCiUN0EQKh7IqAKeCiioBRQKk9UEUhRRAPFRQqIBlTdFBBCgUSogEoHuiogBQR80ERM5UKkqIoZUlTF1M9lB5SkedrHATI6K2qfwtBMm8BVaG7YF46q6rdxdmLAJTlUSA4yYAGSMKqmIYBcDaVHmGvkzJjKdghoIuSBAO2fqqpqntcgEiHD4EfoIS1fZwLk79kYlwg4deyWrkQZjM90B5opAzAE2H32WelZzQbzJ8Fc4/2m8sGLlVNIDmuBmZg+KIlSHVabjkC9lTV/1SWiSAT4z+4VgMvac5BH33EpK3s1XAOmBn3/AMoFrH+2CLgE7dwqqhBdBNo9yet/oATiCB7lXEtadhnzn6BUVuu2Ac3Pl+596sBBdygwMwFUHCQCJtEdZ+/erDa4FiJ5oz8+iBKQmpYRPxlaqPtXN+Yznr+6yUjzV4FgJ+/gt7Dy0w6IgSAN8IRGSS4nE+/7N0j/AGWwRJcYgK2A1sRcbR0VbnACSZIyQsqV4mACT1+/BZ3XOb9VYTZ7zvYKgGbg+cqoub+CJzPxSgy6AIAMlTmiTiMWRA5QGC5OTOPvKAzAMiCbZxCDnQLCP2Ue6CGi56ffdI72YBvGUDUzLxAm60VbQDYkTCXRUi4lxuAPeSrNX/quAEBsMF/BStSM9y4TFhttK0PH4Y6JaNMnmqG4OFHGWtjY3hSq6/A3zUaHXbylvhK9hTg02kbheI4LWbR1RDiG8zbScL2mlc1+np8jmuHKMFc7rpPg1GAgwIKwVKMmwJhdNyy1RBnrustRjbp2gzgp+UG36K/ktZVkIOdrtJ6wQPKyu4bSfQoFjtsLURIuq222sqfi1pl3iuZX4gx4qad9LmklhAOV0cGcLj8MosrcRL3uBuXhs5mfqt8ufbsaKnWp6ZrK5aXjBBm3nCtd/qsPYqw5VbzDmHqfqujisCgUCgVBRCARCgOUQgEcoCmalCLcoPJ615p6yvAIIquvHcre+o9tMEGQMA91i4r7PENQAJ9uY8QFra/m04Jgki8LPTXLFXLXcgJiTDgDmP3TVa3qtKC27jIBBWN5PrHMuAMGF0dNpmU+HMr1xzB5ljIzH8e5Z+OkmuWzneAyJByVWxwPM02Izfouxqmsq0w+jTFMgQWxHyXDrVA3UFwBABv2+5hWU65xYIBY0HkF7xmVdSqNbTkEuIsXELMXBwLBfdrveo4ubAfYC4k9FWTvYeZhqHkadyc+H3CbTuirIEdp2P3Kob/crguJIaN94VrBJJJIBMnt9wopJlxJvuPvzVNcnl5R5rSKZJJ2Koqtjm3UVr05DKAA8zGPd2MKU3imHOaDzOES7P7e7xMoUrUmh2M3Waq/m/CPeUDucMATHbMo02gU+YNBk2J++0JKVIuPtTGbLQOQGHEg7NH7ogaYu9Z617jysEyRmf2EosdFVjjJ5qjoPh/KElxDGgDrA+/FJzg1OcXZSaR4k/uipyzTAgEMMSR7vovRejtYtbUp1PwtIcHE4n+F5um+7oEgi87x9ldfgtdlKu4GxeAC1xs6VYzfj2DRa0QUQq9M0s07GOPMWiObwVp7Lbmdi8pxu3pNp+5Z8yvVsN4XlePCPSXS9+T5lB6OmPZFlXrb6Kvaf7Z+Ssp/gCGoaamnqMblzCBPcFB5T0ZH/eVNvYC9e0WXkvRtrmcQqtcCHBsEEYgr1zcBWjm+kNuDag9APmFy/Re9Kt/z/QLtcZoP1PC69KmJeW+yOsQuN6LD+3XBEEPuDthJ8SvQtCycZ/8AhGq/+mVsHdUa+gdToa9FpgvYWg+KivP+i+NR15gu7rHPbpXFtiFxPRlrmO1THjlc14BB2iV6FzQ9pa64OUq83LrzGoc9wDedzAG7HK2aWh6/RCtcuB3GYWh/DqdQvDnRy4jIVuhou09JzHGWZbbC5R6urLE0rS0HoVZUEgjKZjgAQPcgVWHN1LXNmFzn1qgdBEDrC71SkHC4WKpRiQBnsormP1NOl/qPknZrP5VQe+rUIZzAC9xC1VdM1xlzGkjq36q+hpiGy4XOJVFekZJHMLocV9Y31bGy0GZI7R9Vuo0Q0ybqa7T+vpCBJabKDk8JZVrViBTJDTcFxk/fivVDAgQOnRYOF0xTEdFvyunLj28nxD2uO1O9Vo+S9MwXMLzOq9rj7hmdQ35hemYFtzWKHCMIFQcT0jxph15j8lt4QI4ZR7yfeSsHpIf7mnAN4d+i6XDBHDNP3ZPvlPwbGolAYRKBXLzX4uOdjqPkQvSleZ0nt8bYTvWcfdKD0jsohB2UdlAUD2UUQRRQqFAOqih7qSgi5HH3RpqY6v8AkCusVxuPukUW9yY8IVGz0cbGic47vK665vAW8vDaZjJJ+JXSKlWBKGVChhRUNkJRiUDhAEN0SogAHVLVqspUy95gBM5wa0udAAyvNcX4ia1U02H2RkJbi886nFOKOruLWGGD4rmtJdk2CpqEnw2CjJFjZc813npqa4AThE6iPZbnsslWryiBk7IUySYFyfgnivk3B/MfadE5ARcCRygW6gKunAu4haRU5mxTYXDxhYVkqUiyCQe0lW0qvrGwT7QxbKFRz3S11KI6FVMMPloFu61HOxb7dKqHNsDfK9Dw7VivTk2Is4ErgOfI5Tbmwhp9Q/TVuZrojI6rUrHUeyyJ67pSqNFqm6mg1wsTt0WhdHMFCooVFKVIRQlEQqKKKqiEKeChUEU3UQ7jKoiihUUA+ahUUwqIUFJUKgiGUZQKonghjJRwoVAO6hwp+qEIJ4qKIIPMaVnq6cuET2QqPgiLE5EpnuPNHwVLjNRogx45UlbxW/PKTE3t3/YK0vgANtJseirIgl7jAOTGISzzUXnAGB99lplcLgEeP35Kuq6OZ1yDE26R9U7cNLcHEb/YVNSzSegkgjx+koLX2puIECOmfuVnabWwD1wrajpmMH6D+VQ32mkHIPyRBmS4AXH4R1In9ErhzVrzBvfaI/QKVDykHHUz4/VMACwOwS6DboZ+iBK4inAAEt33x9FnY4ta12QBcRkBaa1wY6YWWneiZmADugR9q0ddvvurWnY5LcR0H7/qkrXIJuQbps3FgP1lUV0INUkCCdjtK6QaSGgyIgEeAH6lc7TXqwAAT18l1ph1sxPhP8IKqrrDoNpzCzF3O6MAbJ67pdygyTbKqcQwWzvdRSagw0NFughIwA5Nm90r3eseSDA+StY1rRJt0EZRBm/KLkZgdUR7DTBvuZxP7Kue0EoTyiIzlARaSTc2HZEN5yNxulaSRAyfitdChyN5qggnqpasjZp3Mo6cxADPaJ+/cslCm/UvgZN5hGnRfqK4ZTBIJ3H3sux/Tt01Dkb+J34jGVnXTHK1bwykaNESGC7gFlp1OaheDBgd/uVv11EjTv5RgbLkaapLS0+IVjPToUnS4Abd/vqpVq1aVSWS0jpZU6czV5hgXI6LdX5COYiSOpXTie2OvhKHG9fQPs6qrHRx5o966On9KdQLV6dOqBkxBXILAZi09BCR2nvIMnuut/nL+MTvqfHrtLx/Ran2Xk0XHZ4t710DcSLg4g5Xz40ntu1dHhfF62ieGOl9HdpOPBcev4/47c/1/wBepq1OWxVbHybYVFbUsq0w+m6WuEyEKTpEzC4e46LeIV/UaCtUBghliTuf3K8vo9TU0+oZWabgzldX0g1XLQp0Blx5ifBcRgE5hb5jn1XvaVVteiyq3DhIUqCA09D9/Nc70e1HrdD6s5YfmujV/D4fpC25nUCKgVBCKEKSoDlEIBTKAhM1KiCg81xsFvEa8WJDSD5LNoa0ywkGWw0QtPpF/wDECMF1IEd7lZuFiAA4e1sQl+LPqiu3+5zCSRvOJXbqM9ZpdA0CwZPuA/Vc+pQJrNm4JuulpSDowCINMkW6H9yuVd+blZtSKZEPqcoGQBPyXO1GiGppCtQkgHlIIgyP2K1ailUbPs4vMZV/CSarajHkQ2DEdZUjfU9OCNG8GXezGQVe0B9PlcIgZI++q63EdGDLm2Isb9JWOnSIYHETOxGVrXLGR1DleHtwDeBn7lOKZIC309OXNvgoGgQ6A3Cis7aMd+yzail6s8xsD+q67aBMQIVeo0JqCQ4yNoUVynEmlB3VLCRUhuBkRlbquke1txAGAs4oloMiJWkxXVrvAIaQAMwFQ17jaYHgnqNkxsLkhSgwEl0+yERYCGM5WQCcyVXUPK0MAsDLiew/dHmImMnBS8rqpMSQMlEO0EVGcsXge9en4bontqUC9jW0xLrj5+VukLHwLgp1DmV64IpghzQd4P7L1rWgOJAhakZtFrmR7LgRtBTJS1pMwAesJh2WmDsyuP6QUGOqaWsRD2VmAHxK7LBdeY9J9dUocU0tAwaLi15HQgoO+2whNMquk/nYCL91g4zxnT8MoxUJNV4hrW/NAopMZ6QPc0QX0QXR4rrAwF5zg/EDxDiDaj2Fjm6flcScwRddbT8UD6/qXUuUmzCTmFKN5uLrkaCk1nEdeGiAagPvAXT1dOpW0bxTPLUiQQei8TpvSOvp+MV3amkBQquHNyj8G36Kz2PajCK52r41odFSa+vXaA8czQMuXnOI+ltevNPRMa1p33Vweh0zGji+uIETyG3gt8wuHwjWu1Os1Fd7Q3nDIAPQH9QtvFuIHQaL1rKfPUc7kaJ3M/oFCLWsJ1lZzbHlFwqzUqnmDwAdiCjwl1WppfWV4NR2SAhrgW0y4CI7rm7z4rZUkmTHS6uDu8H5rm0ahDoN+62sdNz8UVc509lRUbzdlcYIslMCwyorOKQB5nX8Ur6rWnlAknZPWqRYELA97qNdlVzCWjJARXV07eYe1YnZWOoggtBvsVzf+s02uAYwkHflV41zqhtYjKDXprCQIIyrgFRpXcwLjaVoC6cuH9PrydT2uPnvqPkV6ZgXmG+1x/x1B+BXp2Cy05rBhQqDChQef9IzOooN6MM+ZC6vDhHDdL3pN+IXH9IjOuYOlIW8SV29GOXRacdKbfkEGkYUKgUKBSvMcK9ri1M/7nO+BXpnmAT0XmuBX4i09GkoPSE3RCByiFBFFFEE7KKFAoJKCJQCCHquFx0zXpCfyk++F3Dhef406da0dGfMlUd3hDeXhtAdWz71tVGhby6KgOjB8leVlZ8AhRFAooFAowgUAmUYQARmBJ2Qcnjus/p6HI0w52F5gO5sm5V/G9Ua3EHAXAwJWdhhtrrNdufRohskeCrc/lJOAE73TtELJqX8o5dzlWRergSaj5mAMFaabw0crd91ia6BbKtpuLTJyrYxK3sIFzclaabnPs2wCwMdPtOsB8UTqHuPJTPKBkrleXTyba72tHLMk79Vie1+QwgdZV1LkpjmNydzkpq92SB8Unpm+woOLmQ4XFxOyrryKsiJPQoabmLiD8dk9drnRIxmy1+s/jtcBqyxzTlpHxXfPVeb4BH95pyYhejbgScbLbnfqHsgiUCgBQR8VEQN0MolRFRDdQqIIgiUCgiih7oYQFBTdRURAqd0UAhAolDKCIfNHKBUEQ80UMoJ8UFDZREeZcIcZvHZUF01biAMq7UP5QTgHKw0nF1VxO46ffVZjpV1Yy1pAgCT8vqkcSKHITHN9/NTJqYAOI2+5QqQYvYdey2wt0929S0WjvCTUOElkwLzAzEfVW0zy0nECJP381nqGalgBOCe8fqiibgzIjcjt+6rp3qgbH7/AEVrsvIuCLXVDPZ1NMuO0BviT+hRDaqwkCRzZRaJDTgEzE/fRLUBdRY0GSSSZHX9ynAgMbMWv5ygqq/hdAsXfi930VFMTTccEnAHTw8Ez3E0wARBPP7j+yDLU4Fyb+Fj9UCES2SJJz5Jw0ENHNkZj76qt2HwcGbDw+qdosycnE9yVQdG2KhcNvh9yt7swLAD7+CzaBpc4kixNz4KzUPHMQ24dnuoKHOJcXkxOFQ98Nvv0VlR8eyBjPdUhpc7mOTjsio0EGQ2B1Tb323UDQDbI3lC5xcDZNQ0xEDwHVKL3cCe6voaY1OV1Q+racOIgGO5WwaEimQW8wO0m8eHa6mtTljpVKbXAkFxOYC6DKJ1LgGmGjYiJV2lpsYeUBjSD+EH8QPvW7+o0zPZ5wXDIGfcs1uH0Wnp0RLW3OT1Wfi/rqZ/sslxbZwPj1WinqADzCjXIGP7f1WyoKOroB9IyaexEEe9ZV4rUaiv+E1nk/m9q33ZUUqFR5hogm0nuu/xHhzW1xWAkP27hHh1Bor/ANxjHNNjIsPrbyXWfHOz25lDS6gVWMFEue4xNO8/echb9dpdTQu6nTAHskl4v7u69Jp9JQpgCmyGDYmcrg8Vf64tpioHNDnOBGwJsPd8Frj/AOmep6cwvePxNmOjh+sIHUBpg0qhjo2flKvbSptuRPco802DYHUBehxUjVMGaVYAbliU19M/LuQ7c7SPmtQg7JpkRt4ZRR0FUgerJluWkG3wXYoGGiTE91xGsY13MxoaTu0RPuW2hqQdRTNR/IxtiAOq8/8AT+d+x247/KGvca9N1N4cCXSxp2hcl1J7DcSOsL0Gv0zagZqKDw+NwVo0Gjp1aBNRkk5kLjLY3ZtJ6NsNNryZh9xfouzUux3gsej0P9LW5qdQ+rP5SMLa67T3XSOdMLgFEJKZmmPBNlEMFMKBFBFAoiggRCCgyg836UNjX0HdaZHxXO0rw2o0NcbHE5XW9K2+1pnAf5j5LhUnua4OECDkhB3Xz6ycxiN1t4fTJaZEA7LBoT/UkNAiLYyu/paIYyAFzdpfTE6hR08w10H8s2WLTMfp9S8U70ao3F2xP8LrahklVO0xdTlrjJ7KY15KqunLmkm8jdcoEmoWgQRsV6PkimAc7rLV0jHVPWBsO3IVRTTogNEiCgaTQVoIgQNlU9smyiqXPZTsYAQ9c0iGlJXpc4vMLBU0wBvJHjhQaqjyc36SudqAZMuAHdPqqLTpSaIPP1aVzaWneHw4uJAyTnHVaGhmj9cbVAB0Byrn6P1YDG3J6YCbTUQ5oj2SNwujptM+pUZSaZLrcxGI/ZQcYaR4dcEk/haB1Xo+GcBZTo03ahoJNy0jErpafh+m0zg9rS6oMOJWrOVuRy66/wARrWsbytAAFgAMJp6JVMLTBoRbbNkswuVxniT9JQIpmHuweilq41cQ4zptAwgv56n+IK8hxDXP4jXNWu1pI/CIwsdWoa7y4mScklK0meUZOJKmtY72m4+aGkLHUyaob7N7OXmNTVrazUmpXcXVHulxO0be5dikyi4ere+XgSSs+opAe00Q9u3VOei8un6M0nerq13ZP9sHrgldYaJ+pqhwlpmxB+K5fDjq9Hw+oK9L1VFvtNcTe8bL0emNQaZsO5qj7B0YCl+p+NQqcummo4FwEExEr57r2t0/HdRTFg48w7yJ+Zhes1pedS3SseQG5JOZ/lef45pmDi7ahMsFISYyQSryljk1NI/U1g8khgAa0dYmw879Ff8A0jNJQ5Gw6tUMEgYnZWte5zS8Q0GzQNgP3SafVBuq9syYIBOx/hb2stml1LeH6llMu9kgAnpCs4hrqmqq06TQYJlrY6zHzXMfp62t1dNtNheS7HUj79y9pw3g4oOGo1Qa6vkBosxZ6b5xq01L1GlpsOQ2/isup9ppad9lvquiZXO1DoMnCw6z45Lwab4xfC00K4m94VeqHMeYZCzh0ZcCRudkHVFSVW+pGDJKws1U4BJHU5WgOAbLttlFEwDzPMnYKqvqwRysE91mqGtVJDAGk4Lj9FTya2mbupAdeT91FgtLnuMtMjMha9G91Jp9YbOO5wslOtqmugmnfcXWhtJ5rg1Hl5G3T3K4dena0ggGLgLQFTpaXq6I6m6uC6z489u15LTe1xwHrWf8JXqGYXl+H+1xlh//AFjz816hmCqycKHCgUKDzXpD/wDER2pD5legpDlpUx0aB7l530gM8Qf2YB816UCAB0QOFCoFCgq1B5aFQ9GE+4Fee4AJ4hOwpH4kLu8Qdy6HUHpSd8iuL6PNnV1XdKce8hPwd8ZR3Q3R2UEUhRQoIgUUCgiCJQCAFea4uZ4g8DZoA9y9Id15vWD1nFXg3l4b8lR6yi3losHQJyo0Q0KFZaiQgcI4Q3QAoIwjHVAoVGtrCjpnuNiGlaXENEkwvOcf14qA0KZmfxFSrzNrzFV5fWc4ySf1TMfFzcBI4+0emyRzoAA2zCro0c/NvYLFXfz1zBkBaacNEutKyuoltQhokTurE6XMZDbmPJNzBtztsUnq38shrgPBKRe9z0T0iw1S62OwKtpv5R93WflvaAtFDTuqEcrSZ3hS4sX0i6o+AJJ6bLot0sU4yTm6bSaUUxiTuVuawC0LnfrTBR0PK6SIKetTFGk6o4wG5kLoDGFbp6TKrj6xgcBgEJJtS30zcGoPDDXe2A+A0RkLuCxvgJWUeUgnIwIwrPLzXRy+0CZQNlOqhVAUUKGcKCFCUUCgiiimEEygoogiCKmEAKkqYUygiBRQQRBFBUQoYUGboqAROMod0UD1QRBGfsIIPIuqCrTEwZsD0j9wk09H2nOH4GtgdsJNFo6+qDWspucSBDQesn9YyuvX4ZU4foObUuAe6A1g2v8AQKNuU4wajgIA2G6FQcpp813RcR99UHRy8hsCb+ad8EscY3IM3M9Y8IWmDugN5dxm/Wf0CqJJIcIHtRCam7mcHA8wc2Y8P5Si9MtAmD16x+iKfkBaTkEFsH77LI6TUqFsy1hEz2AWsGdPPR3y/dZiOSlUJMG+D2+qIZ8BjS10QYB8JUJh5aZMQQkI5aFMARB2HSFOYesuQCIbfoRO3igoc7+4ATMNIIA7/VGmfZtvNhvn6AKku9oOzNsYv+yLTADRvi3U/UKhniCRYADfufoE0lrmgCIGJwq3N5vWEYmDO0fwtFFnrKgIAPecfcINNECjpQTYj4yslR1yQZJx2lX6msAeUYG3VZGjndiY7qKgkiSJ7ItY5xhoLicQFbSpte72nQBkBdfTUmMbDRAPxWLcanOudT4a9/8AqEjtGPeuhp9GykBytv1IWxjAr20vBYtrpJIzU9I0O5mTTJyWGJ8Rv7iubxJ76NU0KZaATcMZFx/O0BeiYyOywP0bKvGQ5gAbSh9QE5JmPi0LXNxLNU6bhU02u1JdVeL8rzIb711aVBtJvstAHQDCuDQEuody0nEWgbJoofqGMkCCRtKr0TqrtXVe1oIe0AgkwI/Zc+o95JptaHAu5gYvddnh7RTpgb7xuofqhmkqv1j21muLKcZMh0/fvR0emmq4xIldZ16ZIEkC3dU6KnDeY2AwSt8J0r4jVp6Ph9RxMFw5WwckrybqnM4uO+y3ca1/9bquWmf7TLA/5d1z7DF/Jen+fOe3n661LutgBMB0+KBtjdCenwXRhYBOPepE+CUHy8CjzRk/FQNMb36I5SyDfKkoqxlR7DLCQe266Wl4tUpN5ajGuHUWK5QM3CabW+azeZfqzqx6jS8Q0+p9kP5Xn8rrStcWuvHNddb9LxKvQ9kO52jZ94XO/wA/8a8noKf+mB0/RPhYNJxKhUby1D6t3c2v99l0BcSDIOCDlYssB2RCARCioFFFMICphAlOyjUqCQIHUlBx/SH/AE9Oc+2W+8H6LmUaT6xFOmxz3HAAletq8Mo6gMGol4aeYN2WqlQpUG8tGm1g6NEKaOPwvhlXSAvrwHu/KCug0cphWvdzOPZJ4LFvt1nxnqNl10zcWFlKmVGGREoouvlVPFlc42VL3bBFUkg2KRzQFHGCkc6VAroNiFmq0gbjG4VzjGCkJnKisNXTyYA8lUNIRciB0XSiNkDBscI0zUaPLE2A2C6XC6fNrWwY5Wk+Kz8siALdVs4R/wC/X/wP6Kz6z18dJ7Xt/ELdUvMtqrqUWvFhB6hb8nBn5lOZVuDmO5XWKIWg7nQ0k7Lx3pBqvXajlFw1etqGaTo6LwGse6rrag/3LPTXKmkxxa4gx4rdwzTeu1Ac64bdUijUY0lzC0G7V0ODFoqGYBcIg9ljq+m5GLXaKtT1L62mZ7Iu6DEJaFV1Ue17Pdd5ukNas8VBFM91jpO02oc8UWf26VSCfDPyhJfRjpaZn9ToaNCs/mAgVOwF/kF6IMZSpyIa0NjwXneHF1TUPkUzzmcwfvZd3UOZUo8tR4YMmSrGeucYm06dWoXl0g4M5XmOP1efiBpsjlYAwAd/3MLu6jW6bSsaTVBaWy2Lk+5eXr1m1dQ+q0EkuLhO0yt8xihUPL7IsAI8VSQxjpbd+5nCSvXDZa0y85d0VFMlrSSZlbZd/wBHNfS03FWitADxyNd/iSva1HWtdfKXui4MHYzhe19G+Lf1+j9TUdNakIPcdVjufrfHuutVdeFjq+1YhaqjZMrNVEGRlc47MNccp5Tcd1zarxTcQQupXg2Oe65uoZzNIBnwKoqp6hoNhC0CtzCAZ7TlcmpzUnwfmno6gtdIdAH4id0xHXbzkwRbdUauu+iI5SQUWamaYIkA/FV16/rGuBOLDvKyqzh7jUHrHGD0IwutoaHOed2JnC4+mc1pDQZJyAV6LSNikNifgtcsd1om0dFBZSIQJhpJXVxeU4Ux44nRc5pAfzOBIzYr1DBZeY4M51TiFJrnEhjHQJxP7lenaLZQOgUUCg8txkF/FK0NJALGkx1AXqN4Xmte954zVpgnkdVZ7PWAF6aLoCFCoFCgx8Utw3UTaaZHvXM9HhFTUyIIa2xHWV0ONGOGV5sCAPeQsfAqj61TV1qhlzuQSB0lPwdfdEIBEKCKbKKIIcKKIFBCgiUCgVxhecb/AHOLjea/yK9G/C4OgeKnEqDOQAiq9/N1n+EHqo9m6EymiyVRqJKG6KgQQXUc5rG8zjEJalQU2zlcjW6skEk27qW4vPOl4pxQtBbT336LzlRxMuJknqr69Q1KkkyTus1W9hkrG69E5yMdT2Rm6qJl0m87FaNQ2BbKzbgdF0jnWptN3quYiW9RsrKenDqogSD8VNPr6bG+qc1weLCBYrp8PohwDj8sLI2aPSMbTEtElNV0NBx9um0nuFpp2FsIvp87bGCpq45p4fo2mQy/gna2hTEQQOwVWto6ql7VJ/MBkRhUUtVqSeX1cnqQmDp06tF34HA+asyFhayo6oC5oE5gK7Veto6eKQl5t4KC9zwDAkk4EZW7Q0nNcOcQXGQOmVg4Rp64f62s5rgbEEXBXdpt5ZJFzutyOfV/BNjdITJgJ3XSHsqyGFFDm6BVEKChUUEPZCeqKBQRSVFIQDdRRQIIUD8USogCnip4KeKAR0URQKCIRCJQ8EEKCKGEEQNlJUygAUyjKCI3cM4XR4fRDWQ5+7iMlcH0o1DX1SxtwMg7L02s1DdPp3VCYjpuei8RxN01OZx5nG5k73/jwSemo5hn1lNgJE3I9/0lLrqnswMjJhW02F9UuOTbGVn1Dmglpgmfl/JQaKQDG8gN2MuPAKUrW+ZxKXTEuc9zrlzTJG0Aj9E1IyQTuBPb7CoYtjSERJLjaMys9ZvMSCIkfX9QtZbNNrOubdfuFQ326ZJMRYx5fVBS72mBovm/34+9LWDWik43L3Qe2f2Csp3m0y4wI6/wk1bebTB0zyn5/ugwvBa4t3Dvv5p2xzNcbAnH34ptW322VBAFRs2CqBIa8bsvbJ+wqguqEBwaAA517+K1UHFlMuJicAD76e5YmiXx1NpGYWivUDKQAIJCBKtWDYwTt0+4QDy1hcTcY+/BUk80TfdW8stAODi6gv0ToqxnmwYXd04jNh06Lz+nsBAhzSvQ6NwfSa5okEYXPp15bqbZuLq5rQBbKqpti4t2Vze4t1WWjt77qigI1mqcfzckeQP6rRtZVuBDuYdII6x/KC4ui4PmqKlQOfykwOk5U5XuEAET2+/kq6mkNRvKXOHcHKBKdBgHO4zHRW0tRSDobUa4ixAOPcqhoXD/AFHF4HVWUOH0Xe2Ww8YIKK6NOqIBByuNxrjLHN/pdI+QbVHj5Bc3W8WedS6hQqctEHla4fmj9/CyyVGQ4HE3mV2/lPfty/p169AHRgxPRM2TefMpN4Ig7qzAthet5kJJMHdGYSgkqb7QEDTuVC7y80pPVA3woGLo3UmOyQ9EZhQWB3ewRDrxmVV4WTNPVFWzCLXRZVOdt0Rad0GhryOy26TiNXTGGut/icLmh02Bwieom6ZFeu0Wvpaoco9ip/iStcQvGaesWuAJiN16LhnEhWApV3RUH4XT+JcuuM+NSuioTCo1Gu0umPLWrsY7PKTcrZw8M1FMV4JafwyI81zVKOndUPM4EN6dVuAAAAsEC6Epes2rh0j3crbZSmpAkmAEjjKzas5CYSygXQUCYEjIwsuqqq7plV06kG6lVyzOdBkGFRtc61lnqO3CWnV5mwchLUPRArjKQ3RmcKIK3CbFKDFtk7rdlW/uooOdFgqNO41ajibBphXESJF+ixahrWEv5nMOTymPko3HSZAxgrRofZ11I7THwXB0upcaL6oe9/K4NbTiSepk9vjZdnh3PUqMrFpaxpmCIlVOp6ejUlVtqB7Q5twU2Vp5sR7G1G8rhKwiWnlORY+S3grFqBGodG9/v3LUA/KZXknabTnidbmqBoDpknr+69JrtWzR6YvcZJ/CCcryOoa+s5tZwDSXFzjJM+Q9ytmrzcdTiLGHSmIAAsZXGpvdRfTLDcm11C9xLmUw7kOG8rhPe6lJvNqKTSYLXXB7rnecdJ1r0VbUGnpS82JZjxXJ4JSLKbg6we50HrC213+sFQHH4RHZYxVZp9HSaTNRrnnlG0n9k5mzE3LrraRlOnUNWu5rKbbyTGFi4rxsVyaembDMF7hcrl19TUrmajvZGxNgsdSs0GG3PVdeecY671Y+pu4wT8VQ+sTZth0nKV7uY3v3VZOey25lmXmbeKYu2FwVUDBk+9EXQNMiCr+Ha2pw/WMrsuB+Js/iB2WfxQIm2OhT7CXK+mafUU9Tp2VqZDmvEiO6SpfuvGcA4wdBX9TXcf6d/wD+BXsw4PaC1wIOCD1XG849PPUsYa7JBIysNSxvZdWqxYKzL2UVzdVpGVjzYI6Fcx7H0qhDgLWC7pbPYqHTUq0NeyT1RHFFcktBP4f1/e6VtUuDiLy7C9EeDaarSIIIP+Q3+/JeXe80qz2N/K4tEjokmp1cbxXGnpGbvcIAC0cO45qNJDHONWkPyuNx4fZC4/MSZJknupzRfddeecceute80XFdJrAAypyVD+R9j9+a11DFNx6Ar52ysWm2y7Og45Up0zRrO9ZTIgEm7ZTEHgAnXjtTP6L07RZeZ4A2OIOBsRSPzC9MzCUOMKZUU3QeW1HtekBjeu34EL04/EvMD2uPjvqPkV6cfiQMFCiECg5vHTHDH93N+YWf0ebGmru6vj3AK70gMcPjq8fBV+j9tDUPWofkE/D9dQZR2QCKgiimVEEKihQKCFTZQ4QKCuramT0XC4G3m4nSJvAJPuXa1Z5dNUd0YfkVyvR5s8QJIxTPzCD0+yG6JwgFGoikQJOAjlZ9dUFLTOLjA8UPtYtbqmmXOMUx8VwdVXdVfzGwOyOs1fr32sNgsz3wO+65W69PPOEe69rd1W1vNLjkKPkC+6I9ltjKqs9cTY7rKfxAATOVpquBmdsLKXTUABwukcugInUQLXXq+Hsii09QvKC1cHEL1eheDQbGCFOkjWLK1lS11S49PcgHQfqsNRe4hwgG6rDGNvA9ygdN91VWLgAQCQD7QCC9o5vwjCWq3Yi6DNc2Q1tJwHWFZTd67UtZGbntCpfTfoaPLTa0/wDJaiZJUoN5afMclSbTsVtxAlIcpilKAGyB7IlA2QAqZUKmEEUU8UCghUKKHwQQoIlRADlTsjuh5IIhhQooAhCMIFBCgUfFAIIphRA5QQoGyJKGdkEPZA90UOiBdVqDWqF5EU2GGXyfswvM62tzVOYgOJOV3OIVBQ56bSIptiY/MZ3+7rzldxJBABjbxsP1VUrXFtOSbkTPS31ssb3AVGAyTPMe0g/xstNRwDw3JPtGRn7AWN/tGoXC5zHb7hBs0j5oS60C3nH6lWUrvBm3Ses/RVU3A0qgbYB7W2HQiflCuYYbJtLref7iEFwF5dkER3z9VlpAl1dpmBGB0j6LS8gEwb7eU/oFRT9mvVbFj7V+/wDCKqEgVDEQDB8P2Ter9ZRgjrjbKAbLnAmARiekfVW0xGmO09e37ojHUp82kDcljr2WakAXlp3tcroNbao0WBHylYXS1xcBBYcRkFQUxyGCJ5fv5BIXl7iTnYla6rGktcLgiPvzCyFnLUgiCTBj4fNVDNH4dvZz5lXERTa4RYwZSFvtX6dfvdWmXMIPScYP2EIUENfAsD2XY4Y+CWHAuPP91xfxEECfLr/C6uhcW1mgYNr/AH2WOnTl3mGQCDIV7TKzsEXGFa0zYbLDS8DoiR5qtrjEEpiYFyophYWwjzDcrnazXPpAijSdVIyZsFzXa3X1vwsYwdOZVqc671TUU6Y9pwHZVu1dBune9tQxF5EQvPubrXmS5gJ81n4pUfSo0aH+Ql7p/FnbwSReufHnWFhDiWtwDI+/it7Tz0J3F/d+y5tL2agB9wXSoGGuabHuusuV5/sK2+PmndbGUA3lcRkA5BRcYXrnx5/0LjOUebY2CTmk9PBMCDjKqIT5ISpjNioSooDM9UcXQ3uoLqAp2eCTIsnBsqFcfj3RaYylda4MQhKirC6MmPEqxjuZsb7KgmRCNN8OiUFoMGQYIWkVP7c79VkdZ3Y907qnK0AnOyDpej+k9fx8PqU/WU3N5ySMO7r3LnBogfBeI4LrDpNWCDAd1K9lTDazOcyZXDuZW4V9UE2KQVC4wLk4Vx0rDguHgiykykLXJ3K5N6DW8rZdcqovmQbEK187XWaq9wHUA+5YrcE3wlLomVC6WyFSTNkaLUM4WeoYEkwO6ucVS+4g3BQZ3OLHcwOFe17arZBuNlTUbIVEupulpghBsNkZhV0q7aog2duDunP4dvJAr3gDCy1ajyP7bQT1JTvkHKqL4zZRWN+o1rSYdRHYtP1VAqa7UPYK1BxoPeGF7BmTH3steoqsPs2J2suoHeo0GnaQGFvIHAjGJ+KrpFtLSUdNSZSY0AN67qjXa9tDloMMPdgAYWio/wBdVYynJcfwicLLxLQcnE6LmwQWTMXJH7JWdm5XR4c+rTHtmWnqV0RXaNiPJcqg00hMwFZSrVqxltKKZwXGJ+/BPbF5ldRlVrzAyFm1H+oDv/CDZDg4mCOiNUc55hkbdVqVi858eY9JK7X6qnSkAMbck4JXCZzNBFB1QB/4hy59y6nGqrxxCuAWObb2SOgC5zatKtWhzGUo/wASZt99F1ZKx7qtSa5e9jdibiVZWfNQerBBYbBoFsZITO1nqW89QAg/hDh+L78FgfrHahxJaGg4awQmam469TXF1OGtDSckGVjc4CXONuvVZhVLRBeXDeVKh5iJuBiSrOZGbdR7y+5BDRcBVkQZB8kxPlCQvv27KojjHc/JVHBvfrKjnzjZITP0QQdx70cJR1RJQMLQRfxUOLIAyjgX2QDNjld3gnHf6OmNNqg40x+F4yz9lwz9lAdjI+SlmrLj6IyvR1NPmo1GPBwWmfksuopRgSvDNcWnma8tcMFpgj3K0cR11N0s1Vcn/c8u+ax4On/I9Wabuhgq/T0XFwkQvMUvSTWMAFSnRqRmQQStZ9LHinFPRtD9i6p+ynjV849PrdRQ0OjfWrODQ0WE3cei8CX+trF5EFxLo6Sm1vEdTxKqKmoIMfha3DfD7lVssJ+C3zzjHXWrTYW2whMZwoDBg/NBaYCVGuLTb4oG3cjuoXSJAuMoO1wLWto65oqWDxycx2mP1C9g0QF83puh1t8L2/AdadZouV96lKGkk5G3yhSq6aimFFB5XSHm48D1rvPuJXqG5Xl+F+1xphN5e8/NeoGSlDDChUGFIQcf0jMaSkBvUv5Ap+A24bPV5/RU+kh/s0G9XE+4LTwYRwyn3JPxKfh+twwjsgEVBCiohsghQKJQKCIFEoFFZOJu5dDWj/E/FY/RoTq6zowwD3krTxcxoKneB8Unow29d25LR81fxP13XJY6J3CClwstIBdcr0hqubpQwCzjldhlNzsCB3V3qGG7gHEbkKWEuXXz7+mq8vO9pY0ZJGVVUHMeVg8SQvZ6vQ+uqP5gGMzbdeP19ejptS8UK7KoFvZMwseLvO5WaqeURMx0QLopXOcqp9cVKfM0zGwSudNOAZncLWGqar5noOyoab396d3e6jGGO60xUe2HNcPgu9wutFPkdYjC5Dmgtt+U7ro6N0ARYhS1ZHamQgBJk3IVdJ4e2QZVrbG6yKa+p9TUDSxxB/MBYKN1+mFnPgnYj6q2rT52wBKyark01A1a4BgwBFyVG5n6vr6unRp8zRLnj2QtPCfbqB7jLi3JXnTqBWd6wANeNh0Xc4JVBqOaXSRtOZ/eysY6+PTEQwAKs2EJy7maHDCVy24lSlMbpUUChuiVCgXsVNlCp2QRRRRBECigghUlRQoIgiUPKUEQRUQBDPkiVAgBQwicoIJupHVTwQyghQNsI/ND4IAeyihUxjCI4PEarn1nkuBvczkmP0ELl13BheRtDZG8rXWq89QvJP8Am4+En9lyq75sDJ5pkjr9hGjU6ge5rgDJxJzH8AJKgDSxkSSevUi3vT6VpFX/ABDGgunaRj3qvS/91q/WkH1bXAtJsqjXpz/ZqON5Mtgbif1+KcXa1oiRmD1/dLPLRhogG4HhP8oMPLUkmQSAO8x+qKuyTJvN580p9lriLFw6Y+5QeYdAwYxt9wlmRBxaD99gilI5nl4E2gDpJ/ZXB35SLB8ffvSAgt5yYYDDfFNABjB3PjP1UFTGS8zkiM9VlcJdzHrBjy/QrawyHEYBi58VjAJpucN8ecfRAgHNQYCZgkOP34qoiWgkX/NfcfcLWAP6dzdg6R5z+gWZxB5ptMnP30QLTvTIORgz97WVzWTSm92kYzn9SqqDeY3yRC20gBQDzcATBCUjLpWcxmJgWBGIn6roadsV2Dv9/NZdI0ikHDJERHT9yAtTHAVCReLSOyzWo7THgtF1ax4zOVz6VW1lex42WG25rgFC7mthUsdO6vaJyoiCm0C4ysWp0rCSWDlPUDK6IbKYUgc3Rr24jdPWaHPdyBrAXOJOAP2Xndbqv6zUl4ENa3laCdhP6mV7jXsbT4TrOpoPHjIP6leApj+5BEzm3Vb5Z76t9GxDgZn4/ZXSoGYIvK57McpsBcBbdK6RyixWqxGh/sNndZHVOZ1seCv1ZIptIsDud/vKz02gXxGy9PHWxw6mVaDsPNTFzZK0ycyo511tk2coTeCgMW96mDEz4ID23+aIMbyl+KgMKA57z0VgMiyQRN0wNrWQIc2UFlHXxdL4380U0xjB2SO9kzgpiZzfog4S2JQXc3NTB3CFd0NZ1VNF8eyVa8GoWNaJJMAAZlB0eG6eprdTTo0z7TsmcDqvfaWh/TUBT5i8jcrmej/Bxw6gKlUTqHj2v9o6LtFcO+tbkVuqcuWuHcKCox4sQUSYVL6bah5hIcNwuVakR7YMgwVW6CIe2Z3CnrXsPLUHMOoCY8rhLSo2zOovDSaZDgMDdZi4gwREbQt5tmxS1GsqCKjQ7v0TFlYC6RBKrcY7ytFXRTejUg9H/UfRZKtDU080nEbFgn5KLpXGeyod3UdWgkOsRkH91jr6nlNjA8VFad5FiMLp0tLWq6UVmw4n8u5XA01d9eqGUhznsbDxXsuHgU9MGAzy/fzSROrnxwansuIc0gjIIx71S8NORK9XUo0qwioxrx3Cz/8AStHM+p//ACKuJO/9ed4do3V9aKpaTTpe0TGTsFfqgPV8pMzkzlekZTZTYGU2hrRsBhcPi+m9XVJaIa+/1TF572m4FUpNpPpAj1jTONv5Tub63UOrOwfZb2A/dcSn6ylq6PqyWkvAt3In4LrVdTymBgYAU/G/H3pNa8udSoNMGo68bAXPwELU6o5gAGBbwXN0hOo4lUqu/CxvI3vMEq3impdRoEUxNRx5Wg9T+10F54jNX1VNhqP6NC26cVY5qoAJ/KDhYOGCnpNI0ZcbuccuK0VNexgtnohf8LxPhmn11Jx5RTr/AJajRg914QVW6ZtZ1c81VruUN5dx/C93T1L6pJAscWXzzXE6viNdwuw1HR4SV04uuXcxSXVtXXL3GSd1pDGUmhouTkpmtbRpwFW904XVxKTJAGAgKpDje3RSYzJhVizr3nsgtcdxgqtzpCUPiWlAmDlBCdokqDBnKU9/goLzKAgo4F7FK0yM3RPTogcd1Jt1Sg2k4Rnpv0QGeikzn+EMZQ74PjlASOnySXHgmPuQnzQJM7TPREWuG+8o56hEWQM0HcwOisFm5hIL4Cbx3QPMI+OUotcItsb5QR4lsBUh/K7lNwcwrwOl1VqGSOYWI6IGa6G5u0wvSeiVUjW1qYw6nMeBC8vTfzAzkjp0Xd9EnxxVozzUyPclHtCEDbyTFI8w1x6BZaeZ4LfizD0Dj8CvTjK8xwATxEHYUyV6duUQyBUCmyDhekrr6dv/ACPyW7hVuGUO7Z95K5vpIZ1FAdGH4ldTh1uHacf/AKsW8UP1pCKATKCIFFRAFCoigXxQ3TFDdFc3jbo0YHV4HzVvow2NNWd1qQPcFRx21CmBu+fcCtvo+WUuGesqODWl7jJPSyfifrquFrmAMlWU6IF3XKxOpnXuZ/fFOgLho/E/9vJJxrjLOHs9XS5X13CQP8e5UVs1mu02iaDqKoZOBuV57W+lNbn5dJSa1v8AlUFz5LiV9RW1NU1azy97tyVW8jlVxFmu4nr9WCK+pcWkXa2w+C4Nce0SMLqPIIgZ8Fhr04yIHZaisjHOY6WmRuCtFKuCYIgHMqosOcA4KBEWiOqWLz1Y1OoyZFxsU1OlAjKooVTTMh0dVc7Uk2YM5KxddZYcsc/UhjBJcvQUdHRbpnFzbht3YwqtBpzT0FGq5rQ97hcCZBKu1D3DQ6iRJ5ixoHuUxm9PN6fWVxqnuo1CHbNODH34ru6biHrKbXPpOBP+PUePdZaPA2upy4ubUN+cG4K0aXTarT6j1ddjSHA8lcCxj/IeAVyVnVtfi1PTtl1Cs4noAJ964Ot11XXV+epDQ38LAcBX8Uq062uc6gZYABmRI6eaztAd+IRG6eKzpt0NKjqNOWGRWaZaZ/EPu62aNlTSV2EgPpv3J+HvWfh1CqaodRpMqlty07hdulQGoBa1r9O8mYcLSst2x1dHXFRoBJEbHZaSsmnpRDKjAx43bh3da4ixMrX45FNkD2ROUpQT7KBsocKboIgUVEAhTdRQIIp4qKIB4IqKQgBQymhDZAMKR0RiECgBUUUzbCAFQooRKATGyB7I+KGEEjdAo57ISgCimVPJEeRe6KZAybkRlYWteXSbvmQOv3lbHy6S2YNgBv8AYHZLU5NK1wbBquzvHZG1NUAM9SBJcSXEDrP34KU2tpBjWiADaBjCqZLtbzuPMBJgflmfr3Vj3XveBgLTJq1aDTgTDiCen2ClaS1xpgXF8zcfxCFa9HmiSHfMD9Aqw8BwcTBI9rv9zKg1PdIBB3F1W1/4ibE/DP1SlxJINiMz5KtrjzFovPbMorVblpAugg8xPv8A0lMakMsIJEmTiY+iz6h3IyBEj2R+qbmBMk3GAO38qKtIApwDAaCZ++5VTgAWtDYDWyfEpmOL5Jv0+/ioXXtkmT2iY+Uoqup7NMA5JufCPoqDeQYJBM26fynqv5qjQR7IE3Hj+hVIceWeub9f2RD0hzVBAhrbz3v9Vp1RNLShpEzY36qjSN5qomQD9/IptdVD6gmw2jeZ+qBm1ORjGkzDZ8fuyvpNlsj4rnc0uINwQI+/JdjSM5qc4n9FmtRU/Us05ArPDJwTvC009Q14ljg4HcH6Li8ddOoYwYa28bEyuY1zmO5mEtPUFXx1L3le1pV4yTZbKeoB3XhWa/VUj7NdxHcz81c3i2saf9QGOrR+ingece8bWBvKtFYDdeEbxzWC3MwTvyqupxTWagclSu4NOzbSp4VfOPQekXFmVNOdJQfzFxBqOBxBx715wAtqAi05SU3wZNxh0D76rQWSwltwOhwt5jG6LjFQOFgcrRQ9mpfbKoaOemYABHfH3hW03XEWjr99VK1G145qcATOPv4LK4xYeyR0HgtVOMA2OLZWfVNh3OMO+C3/AC694x/SetK2wsQUoM9vNQWbIt5pOa9/cvS4rPBTmi8pZjCmfooG+4RF0s9VGnqEDz2TTbsVXzdLphhAJk/NTuAlJg2soXT2KKJKBMtugTsDdRpkR1UUAJday9p6K8EDGM1+pbLzek07d1g9GvR1+oqN1WtpxQAlrXfnXuBYQLALl31+RZBQKKRzoXJqFeTMwCqi6TYQeqsLryECRuFmtwJ5rOEqs0ADzUzBTEA2BUHsi9gopC4t9lwjxQcWxcEK3mByJQIabxCoptlpBCrf1BhXvY12Rfr/AAqXMIMh0+IlEUOc82JJ81WWtOWMJ68oVzmuGQCq3Qe3gVVVNEvAAgDoF1NNYFc+m2X2HnC6FMcjbmZyoNAdCZxtIVIM4VjHbHCJYdpkWWXiNH1ulMCS32gPBXOlh5hcKwGRa8oz89vJv5WVWVDcNMkgYH8J9U5pdNrbrp8S0Ab/AH6IgZe0D4rlVWiIMHyR3561boHNpaJjoh75c6epJWZ7v6jXybikIA7n9kz3crWBl2HI6SsZbUp6h9WmbuN5GRb9FGnS1uqbp6Nrk7dVztMKmoqlzqjhObD9ZV7tO+uOZ2RhXaeiGiDYhQa9PzMcAKrnTkGP2XiX0v6etVZkhzhMdCV7Vh5TJv0vheO4m8HiOp5cetfjxK6fzcf6MzyTgqsuhFzjF91UXTjC6uIl0m0FKT7WRdAuvPRK4z3VBcYdJ8lC6bpHmCD+iAPW8qByeuT8UGmQT0CVxS/lvugtZftCgMuk4QnlZbKNOwvndA9h/CkznKHnjujPa6Am4vjohEIfqpgoJKkozPdDxCCZRA6CPFCJxv1Rzn5oGB6pgeuEnb5BNMZQN2/TCk33UyVJg237oGF05bItecqvBkb90eYtuLxlBlINOoQdjI+/Nd30SvximBhrHrkVw1zfWN2sQu/6HUweIVHnLadveEP17AlV6g8tCoejT8irCqNaeXRVz0pu+Sy04Ho6J1xPSkfiQvStXnfRwf8AdVT0Z8yF6FuEQ6BRQKivN+kbp11MdKfzJXa0o5dJQbGKY+S4XpCZ4ge1MfqvQsEUmNGzQqn6cBQKDCKgiiinignVRQqIAUBlEoBFcfj7r0GjfmPuhc3Ua6NLR0LRIbLnickmfkVv4+8NrUybhrCffH0XAoy5zqrvjuT9yqjR6x1M8weWz0P0Smq5zuao4uJ/MTKqdcQcneUuLQYPZUaHYgTbchUufdVtqcruUyZRcZuDI+SCF0O6gpK4lpIFjkIuMXF1bSoVtS0mjRfUjPK2Y9yDCGyO4VZZGMdF1dNwXiFenzU9M8D/AHez81pZ6LcRqfiFNn/J/wBE2GPP8s5HxU5SMfNekb6I6uJdXoDzKb/2R1Gf6qn/APaU2GVV6Pah2pov0NQyWDnpOP5YI/UyunSoudVe1wAaH8wb3/m6ThfAanDdWa9Ssx45C2Gg2mFrpaIavS1m1Kj2B7rlhg/cWWarFreN6XSA06AFeqMwfZb5rzmq1NbXVfWal/MRYNAs3wC7p9FXg+zqmkd2Kup6Mapo/t1aLgNiSJVHCDYNvgpfounU4JxClc6cvA3Y4FYatB9I8tVj2H/Fwj5qo28H1R02tp1CbAwfAr3bKTKlMPgEncL5xSPK5fQuFuJ0TJ3aLeQWaq17GmBEEYPRLcWJmN078pD2UUClKY9kpQQoFEoHsgiindSAgikKIgIJCV1s7Iveym3meQAOpWCvxSg32W3QbmGW802KR1ek0S5wA77rg6vi7203sF5/xC5n/UXOs54A7lRceuGt00wKonwVrKjKgljgR2K8a573N5qZJm8A4U0+rrNM06rmvGb/AF+pTTxezIhA2XL4ZxcVoo6kgVMNPVdaJEi6qEQPgmISlAIURQz4oBjKByj5Id0EzdDdFDGUAPZRRTeyDyj3CkQTJeLX/ZZHaY1HEVjyA4DTc/fj2hStqY/02FxOOQTPmPqqP7z71Her/wBrBM/cKyFrS9zKVOwa3lsZFr+P3us5eyqx5YbtEZxj9Ep07AeZtydnFVWDj6uWkfljER9FUWA81AtGT7V9oH0CpMhjSSQDvOCP5WimQXGQCRsd1ncJDmETF7DEfsZQWCpIk9LiMfcq3TmazZMQQZ69lmpv9sECQTEdZ/YK9sudJMgCAQfD+VFiqo4mm0EyQSSfvunfU5ahcRMm3dVOkiN+X6pHOIAmSRmfd+iK26d8UyTtf3Ja1SA6R2icpaZmmYJg7Hv9ws9V3MSCZn9/rHggFRxDjOwuJQY6WzkZQqXBcCfw4931VbDLYBmfv5Ijdo38oe4CwbvtMfVZ6j+YvJuQmpuimYtPxVbyS57SczE/fVFNSM1Gjqu7oHA0I3HdcCgZcyROy7OheA1zTkXCzWuXG4m/1nEKlwQTy+EfusZsZwtFf26ryAQS4kiN7qt4PMZyT0W58c79VC4hNFvBAdhhHNttkQEzc2QF/FFok5QWYMGCCtGlqcoh1wMjt9/BUuBMECLIMdyPm8dI6qLG93LTqc7bsdnt7krzyu5hcH4feVU15ILCZBxI+/BGm7mBYcj8M/fdZbbKFTpfoIV9dodSImQLye651Jxa+NwumYdSDgJEXjuk9VfsYiIbcT3SAzundaQQZHxVWT+kr1vMsBnBhAm8AyoLeKBMYt5oDvIRwLJAZEEKT70DTOM/NWNPs+O6omTZWNxAv0QB5ggAqA/vKWqbAo0GPr1GUqbZe4wAO6jTTodDqdfXFPTU3VHHMCw8V7Pg/onQ0f8Ad1hbXq7Nj2WrZwLQs4fTGmp3c1s1HD8ziuwuPXVakAWEDARUUNlzUpKR3QpiUpKjULEXCljlAkJZ6LLScgbduUDzHOOyBqOaeoVgcHCQZQVQdzCOcXPVMW9FI2IhUJE5QNk+Ep7YQVuMi4VDo6Qr3X7KtwkyiJQEnxWotgWwq6NO8hXOEC+6KrnYoh8JCYNsDqi0z2lBoY8OEGCj+A2/D8lnaYMdVex82KM2LDdsZC4HENIaFTmaJpu36dl3hawwqnhpJa4AtOQQpTm48wAJvurWsa4WwtnEOHigPW0r0zkT+FY2hwsRbEAI6yr2NApyMlLyweyId7IBMRsUjqrSYmIRQr1TRo1KgbzerYXwN4BP6Lw73lxJcZJuT1P8r3lHkqksddpEHvP7Lw/E9K/Q66tpnmfVuseoOD7iun83P+jO502OB2VfN184ULpv07oEzddHECYylJkWUmL5CAzAGUAJlvcbITYXvhQZIylmG3MdkFjjIFphCxIAv4pXGwB3ymaDFoJKB2n1jrCwVhhu8pZFNsAyTsgJPtGyBgZvjpKM9BjdD9O6kx2QH3SphAdk5pvaAXMc0HEhAotiyhE+CgtlEAuMASdoCCRuj4fBO3T1nfhpvJPRqNSjVogCpSeyf8mkJoSJ3U7gYUmcLWzhmsfpW6ltB/qXHlDyLGTHzt0QZRdEX2t1XZb6J8YOdMB3NRtlaz0P4qcspN8aimwcLG1/BML9lfxHQVuG6s6bUcpeAHS0yLrO2+3jCoVzfVvAAljrQvReiI5dbUaDP9s/MLhlocBzYBm20Lseibp4s8bCifmEo9g5ZeImOHag4/tn4haSFk4q6OG6juz5rDTl+jg/vag9Gt/Vd5pXD9HBfUu/4j5ruNwqhiocIpSoPLcb9vidRozAb7wvTG3kvNcQHPxx42NRg+AXpSlBCKAKKCBFBEoBhSFFEAKEolKTCK856Suc7UCm0SXMDR5k/oFyiQ1oY27Rbx7r1dTgbuJ1H1jVFMWa32eiw1vRLWsvTq0qg6TBVRwJjIhI+pGDA7rbqeEcQ08mppahA3aOaPcuc4ObYggjMj6qgv8AaFshd3hXo7X1tNlSs9tKm9vM0i5P2CvPttciBsF6/wBFNcX6f+nc4TSMgE5BlSjpafgOg0rJ9T65w/NUutOlHJULWgBoGAIj3LQ8vcCQLBVUXQyq82Oyy0YN/tz0SgIl0U2tFpUiBZBCJCqII8FaL5RIsgxaokUXRkiyNFnq6DWmx+qfUNmm7ZMRACBMm2ET3TAQECEFcXUqUmVWctRjXg5DhPzTEQo2+UHB4hwGkZqaVwpEZYTY/Rd/hTg7Q0yP8R8AFyeO6r+m0RaPxPPIO0/sF0uCCOGUu7QfeERrflJlO7KTrCKBSkdkyBQBTdQqHsgGVFEe8IIETZpOIQCYiWmTAQef4pVeHEufHQSuS6rs3dNxqvOpPKbDeeqw06vsgbnvhZbhjWAqEzJ7pHNpky6ADewypVpgbySPkka2RyzfIVgdrRRI5HFrT2x7k73uMTBOxwlYZEOYDGSE4qQIOO6gge8iXXAwTaPdK9ZwbWf1WjAeZqM9l07ryYDTcGZ2nC3cF1v9Jrg1xim/2XXt4+9WJXrCEpsnNxYzPRKVWSzCkonohhAFMYUU8EAQhH9UDlACFCjvm6ERsg8cYFhtgKtzm4IlFzwbC6qI5p27ytMo4NOHR4pHU+dwLrkYcDj7/hI9pFxeFXzEQSTIx5IpiHNdzGxG3Xt7vFO9oeA5gkPBaY2JFvp8FWXzIfcjeM/coNIbJy11iBsD+90FDXcjYFyeu6u09SKkE3Dvl/KWoyHc7SCCbEY+KrBhwe0xB6dEGhwwQIjoUj2SDNh1BVrYqTa4PMB2MfoVGgi0SM3GfvCjRKZLacGxBuI8VTXtUu6xgz4/xC0tbyeyME2IGx/hVapkBpiZkE9MIVSZcYOS29kjJEzaTEx4J3SOR/Sx8lKrIEgQJmB3j6IiU3CSCLEe7KjrEObg/BIyzhPwCtLLEAyR7WM4/lAGiH4iYcCupQfFQEQA4SY3lc2nDmgzBabz0P3C30mk0wRlpO6zWoy62jFQuFjkx28P3WAmHSd8juV3a7RW082BHUYXGeyCCRANjbH2VZU6il7YuMHCgE4sT8Fa0BwjEYJOEpYQ6CIK0yriTjyTMEuj9ExbHtAeIQYPajAQXuFhuq3CCOh2HZWuEttJE3hRwkCRn7/RRQmzHZI9n3T+ic2dzYIPMO8pWyads2jy/ayeLCbxlRVnKC4OBkO+C6GkdzUC0ySMLA2wbvFsffVbdEeWpMyOqy3FFS2c9esKjOT5q+r7JgCBNwqSBzECw6r1c/Hn6+iIPfzQd8eygt1CjjPfvC0yAMiAp26bpR9wiTOQggPvVjTawVeO6YFBKgmmey73odow6pV1tRkil7LJ2cf2XBJkEbHuvd+jemNHhWlokAGtNV3ef2C59303z/272jperpAkQ51yr/BTCJXFopPVA/FMe6qeYuDEKLBdAyYnuq3HlvlZapNR0EwRhNRfzDkcZI6rLRy6VJtIwk5SCQcotcAeU7ops3F42Kg9kyLAoQ5pkfynA5hfKCwO5hbKBbOFW08pgXHRWTObeaAJHKzKVwgSgpIlANTx1U7BEPSN4hWuEqtroCeZF0VVF77IAQexTGzuxUNxKBXWKLTF8EKG7ZGQl7jIQaWOBEHdCvIHMBKqDouNla13O0tN1EpYFfTuZs4RJXCcyDyusRldylDX2MgrHxOhyxWaIEw79PiYVWeq5rmAjJHgVUaIJySr8mQPJQWP4QjSU2indtgOq896X0j/AFOn1EWews/+39nL0jBJgrm+lGn9ZwYvAk0XB3kbH4kFXn1TqbHijawulJjIsdkTnM90hzGy7POJMY3SzBz5KYsgTv8AqgDjBlA2zso4yJlA3MzPigbJk7Kzm5bi7jt0VTTFyJPRWMEmTc7oGaI9pxklODOUgtbJRnreUDZxY9SrdNQqamuyjRbzPeYa0byqQu16IwPSDSzuT8ig7LPRLQ6Smw8S4k2nVN4Dg0fFdri+i4XruG6d2s1YZQpx6usHj2vNeR9Meb/2irhxJAa2AfBdTWn13/8Ab/TuyWOb/wDtELKqNb6OaCto6tfg2s/qHUbvpl0yFr4G/TcH9GHcTdQFas90d+gE7LJ6BvjiOopG4fSW7h2jqcQ9GNdoKJb6xmoc1ocehBQZj6cV/wDx6Gk3xetPGdV/1v0RGt9W1tSnUBLQfw3grnM9C+JO/E+g3xcup/0Srw70W19CtVBe72/7eLRZB5XhPDqnEuIU9PTwbudH4R1XtuJVNPV4DxDSaRsjRsDRHUQVyqfL6L8ANVwjiGrENBy0fsqPQ0+v/wCo6dxcTVpSg5jvSTi7s6+p5ALt+lOt1bdJw3UUNRVptq0/aLHxJsV4+YN9sr1PECNX6D6OsDJ09TlPbIVHK4bRo8U1Fb+v1xpubT5mvqP/ABEbXWBvjPmqx4JgVUaKZm+R9F0PRS/GQ4GAWOzuudRu4AXJXreB+i9I6P1mvDhUfhrXRyonx2je6wcZtwuv3j5hcz0i0DeC6RlTR6/Vse93KGGplPwjhvEOK8KFWvxJxZU/I5k4WcXyWejoijXd1cB7l2W2XM0/B+K8Pp1BpqukqtPtcrw6SuS30vrU3clbQtJBgllTorhLHqyp3XF0/pJSqkNOlrydmAGVrPGdK0f3RWpT/nTKi64tc83HfGu34EL0pzZeWp6mi7jLajqjGsNXmBcYtJXqKdWjVvTq03/8XA/JKGworOUEWSGygGEUqMoD4qIKSghVT74ycJzi5Taan62v1Db3RXQoMFGg1oBlM54jMk7JQ4tdyvIM7rO8eqfLpIO6i4sc1xuCbdQqK2ipai2o01OqDvy3V1LmM3TOr8jS11yN0HD1fo/wqof7bX0XdGO+qz8P4I/h+s/qaNfnpgQQW3v+4XUqVPW1IF5VtR4o6J4GSM+KqOgx7XU2xcG0rKykXM5RaXX8lloa1un0r31D7LG80kYiVQPSfh7dPzmsC8jDWlQdMiakC4Fk5ZZcBvpZomC1Os8nsFU/0xbinoz4uerlNj0YZCjrCF5Sr6X6k2p6akw93SsVT0k4lUxUYzs1gTDY9fqWFzA0GATDimLSf2XhG8R1deq4VtTUeCx4ILrGQf1KzNq1mDlbVeAMAEiVcNfRADF8qFphfPWa3VaeTT1FRhdF2vN8q+nxriTbjV1CB1Mphr3RZZU4N9l5TT+kPEWgl1VtQdHMH6Lpaf0j072tGpY5lQ/iLW2UwbtXo6OpqMfWbzhmGnC6tBop0GgCBGwWCk9uogscHA4IOV0XCBA2UUjilKJsggCEbBE+CCCIKTOFIlBIU7KKeCAgSUmqcW6WoRYhpunAVetvpKgOCEHgNbU567pN+Yqmk/ldJOMBHUyKrzcAHMdVWbmCLnKRr22NdzsIcYJvbb7hI4EZsRgqvTug+0bdJwt7Gf1MEiCMWUvpZ7ZWm0TBGSFDYGSSPFW1KXqz4Kp1zaxU0wttrnpKBfyjmA95SuO2e6QmBBtOFUe24BqH6jhzTUuWnlBnougSuH6JmdJVByHLuFVkpKVGfNAlBCeqE9FFAYygGVN5UUlAFJlRAojwxPf4pC6fAd0OacXHzQcJzaditIYyLYPySOgidxgwgTGfkiHAm1z4IEqCwdsdpx71SxxaYIkdOq0gQD0PQ/e6oc3lmcHHZFOPZBAMsN2j9FTUEXBtsRumpugwcbEJ3WcSLzkEZ93ggr5y0MeBJZkE5n9gtpI9ZTLbSQZjr+4WJzfViRIafZcCbiPuVfT9gU2kwRfOc/opVi97J05IEEEQI6TPySvAcyTkAEgd5RpO5qZYTMGcp6Y5mgnDhET1j9Qo0xhvK4sif1+wmY0OpFhvFwPvv57Kx1MuHM0w5pgnxVTXEYscgzg/YlEZyOV0kTBk36/tdWU5MRct26q17OeHNgEiQD2yPeZ80hawhrmyAdlRCwMfIuxwkSdvv4rbQ5gYBjmgT1KzMd65ppG7h1GcptObOaRBaBefD6rNajbHM0tIMOyFzatM0n8jvaa4ZO66tSDUJEAzJvmVTVoetBYfxD2gev3KzPq2OMQabiCYHWcfYCcn1gvZze6sq0+YmLOYbzvH7Kh8ioYMeG66OX6tIkGYtkQqC0ioAbeGyvbU5xItUG3X3qOYHCW7Y7IotM03TeBIUEmkIEkW9ylC4uIticQiwQXNM3ugZrZa6MZgfsoRLbHOL+P0T0zLeY4Ij4hLHLE2I+p+qjR2/hN8XErXp3RUG0/GVkYeV0Ynp5/SFfpz/cEY+f2FitRZq2+1YTP3+qxuuZIjpAXTrN5uQkwTjoY/mfFYH0y0XaQRlp7L0fzvpx7nsgMjOEHKNyoeuAurmWYU/XohM4+IRmO6CIjteEvn8URYZlFWU2l1QMAubDzX1TRURTAgANY0U2jsIXzfgNL1/G9IwiR6wH3XX0zTHm5niwJgW6Lj/RuL+YB3LuoRKjmg52UNsxOy5qV7gGkk2CwvqPc8xYbLXVuIWRzYMhZrUACbkXVVYFjhUbkfFXD2vZwR1VbxPsm57oq+RVpB7TM9FU/HgqtE/lqPpHH4hO33Kvc2CRkFA9N3rGQYBGFBIMEqljiyplaSZHMLyoIR5SoDBgqTIvYoG3cbSgcXxYIEE5Qa5Nk2uiqnNgyBfxRFgi4Qb3KEztCAtEmU5sEotmyBPXZADcbWRbcfJK0ySnaL9UEiDfBSm1lYRPklIm+4QIDGUzXcpB2wUpEZyoLgg7IDU/tVQ8Xa7KvqMbWpOYcOEKumBUp8jrwm/BTbBs1wH370ZrhAOB5XCHAwUS1X65nJrHjAd7Xv/cKme8o6T4jbG4Vtei3U6WpRcQBUaWm2J+5VMybWWik6QAor5jVY+nVex4h7HFptghVm3Zek9KuFVmcQdqaDC+nWHM4DYjK82QQYIgjYjC7c3XDqYXyQxhH4IGy0yUmfDCA7om2Uu/VA7bmfim5pENMDczlIDNiITC2LQgcQLC8J5vEJB2RB6eSB5kLTw7WP4frqOqYJNN0x1WWY+ik7IPeamr6OcdLNXqdV6mqGwWl/KfiunSo8Id6PPotres0DPxP5pjfK+YrXT4nrKWhfomV3N07/AMTIF5hTDXrWcY9H+C0ar+GA1q7hFgfiTgKj0Vr1KnC+LkVC2pHPIOCea68fnKIdAtIByJTBtdxbiFQe1rtQZ/8A1hXc9EeKMo19V/X6sCk5kxWfk9pXlxbxUxjHgmDocc4o/i3EX1zIpj2abT+Vv3da/RTiVDhvEqlXU1eSm6mWzyz06LiTe0Qh8+ioeq4OrVHN/CXEt8CT+i61Li1FnozV4aWVDWfU5g4CwwuLPSyk9bhBdQqeqrMeWyGuDi0jMLpa7iGj13E36l+jeymWBop03gQR5LkTGTKZhuCbINlNzDqeamwsaXWaTJHnb5L6pSvTE5uvlehYXaqm0CZcAvovGNcOHcIq6gH2iIYDuThGenjPS3iH9bxRzGGadH2B3K9h6MU/V8A0jTktn4lfOKbDXry6SAZcesr6jwhvLw3Tj/8AVt+Sv4laK55aFQ9GlfKnNDqnMRMm6+o693JoK7ulM/JfMTkdVCO/6NUx/wBUpOGzSfCxXuItBuvH+irJ4g4/40/mQvYbpWnk/TylSGi0zgxgeahEgdl4rS0+avAEEL2fp672NI3u8rg+jvDHcQ1jWtkNBPO7oBH6mEGrh2h4hq38ulfWAGXB5AC9LpuB6ym2a3FKpPRrQfmuxQoUtLRbSotDWNsAFaDKg5L+Gapo/taxrj/+sp/QhcjX8R4nwozqtAyrT2qU3wP2XrYVdWkyrTcyo0Oa4QQRlE2vI0vSmg61TSVmdYIK1N49oHGHOqMP+5h3XI9IeEf9P1HNTn1L7t7dkPRupRdxem2uxrw8cgDgmLtd0cS0T8ammD0cY+a6Ohq0QyRUYS7uhr9Dw6npqtevo6BDGyfYF14SpVIf7JjwKmLK+h1CKg5WvgdUaYfSPK+XsOD0XgKPE9ZQvT1LxGxMro0PSrW0rVm06o6RCmVrXr6p9UQ4XYVz6tXnqHlsOkrkD0so1Dy1KVSkD0MhWt45w17pNdrT3BCZR0aLYcq+KVhT0rnEwBeew/hNpa1Gu3npVWvB3aZXnPSvih9YdDRMkt9sjYH9kHDq6/V6tpbWr1HB1i2YF/Dx7qASL48FnpEet5QZIuSFqEkWuR2WkMWxhFont5Jote4HZDyjogBbt1QNuyJvv8VGsL3crQSTsAgr5yyoC0wR26+KaQDyiY8VrbomUx6yu8ADafv5K1takIFOi6DgxE+/6LN6anLC5jhEtgHZxiPeoWFreYNJb1GPguq01Ko5RQkDYPH7Kurp2tJcWOpg9sffip5Hi5zLZET3QiWgxPKbwVoqM5Wkg87Tgx0R4dSZV1RbUIFPLiTFgtMur6L06lI+tJIY44mxXrn3815V3FuH0qjKNPUMtaGgwF6sCaTHAyCLKKpKWE7hBSEKCIQoogmeymFCp4oqQoO6m8oi5wgLRJxKr1rT/SVABMC6xcZqVGOY1rnBhGxysdGq8/8AmcJ2JRqRlqPZRpQ54DXC9PlkQfvqvOVqRpVyHN5Y26L1LadKqGvLIcDk7R+4lYuNaT1tSjUYLzyuI3lc56rt17jiU2EkkC267WgpEUwXCPFaaejoUqDWhoJG5G6dr6bRBIAGQlrMjLqdOSSW3By1cyvSIM8sFds1aLncoe2T3VOp0/raZDDcYUV5+pIsYsq+aRGSuxU4a/UwaY5ahFwQt3DPRwtcH62CB+ULpHPr02+jVD1XDectgvM+MLqkoBrWtDWtgCwEYU8VWAJlLhMeiXCCFAooeCCFDwUwh47ICc3Q8Aoog+ff1LnGXQ6OowmDmP3LT3WH1kdJTiqCImAtMtThAk3H+QVTgctNx1RZV5TIsT0TQ1+PZJ7IFpaibPMR+qd7QW9ZwQs9WkWOk4O8dUaWoNM8lS4GJ2QJVDqTr3ad1ZSqc8NBuMK57JBAEg7TlZGtNLUNAuCc+5FaQ2SSPaa4w5p3j77dJS3DmgSQLR0ifr7kW1BTeHAyHbTZF4bzufTuJnlnBMfCDHwUWLGvh4gZF46j9rq6mYL2YIJi+VnefZPL7jt94VrY5gSbmJMZn+VGhfdxLQCHD7+izvMOMDmiPP7hXMM0wcXEElV1T7RAGWwPL7hQPTv7OQfazuI+YKqcOWoQTIJjz/i6vo3iJkHMdP2MpNSJlxFniWycEfsqKh7FQOGW3xn7K2AAVucQQ8RPj/P6rIQ1waW3Jx4rSxw9TLRZsEeQ+oUVop3qkEAAQ03zMfqmc7leHdbSRmVWyfWnlOYPx/ZNXAiRgH2fvwustKdbRAqtIsC4R5z+65LxDjNiDBt97LuVvb0uYIsCDj7K41dsHnIjmALrbnPxC3y59FYJcRMSnYTMGzgblJTcGua4iY/EJ+9lorsHOC2/MM9VUhG2dzCwJ/kJnjlcHETGUgk5w7r2/eyvb/cbymzvHP387ooUx7VRp3EiR1+4TFvPSDgIIzKraS0e1Ys+RP1CtaILgDAcPooqsOiOa/L1OPsFXNPLUBEAG0A4VD28roN53jP3lWAyQBm2+fuFmrHYotZVpcrrweqzVaDqBAeOekTAcDcfVSg+KczfK2U6ralPlqCZtBuDM/p5qc9WNWa5LqJnmb7QB2Gfv+FRjGy6uo0nK4Pon2v8T5dMiPFY3hhMOHK4bxmF6ee9cOucZSEtxkRPVWVQWHlLSCe/0hVHqLrbA+AREbgnuClnrZHGP4Qeh9D9OavEaleLUWfE2X0CkwsptbawXlfQjT8vD61aC7nqRHXlherpvFQEi0Wt4fuuPX1uGa6bGxGVHAHKUtcHAi5KaQc2KwrPUcQYEgDBSRzXFo2T1a7QSOUmN4VVN8GRg/BZahH3MRBG6DjzCHZGCrarYEgAg4KpmBGVFZp5NYwk2Mg+YP6ra72gCCsOpEOY4WhwJPgVtYZbBQI4QZV1F0iNlS62U1I3gWVGkCfEbpXfJMBIkWlA2tlQKTGBMItv2Kkdbd0hdy73QPnAlDBlM0yJFigR1t2QTGcFI4wDCfPdVVTDTFigDHe0rcXCysMXC080xvKC1twgbX2CDbJrHKKRwm+5SxFz705thCJHdAtN3LVvg5Wh7OZjm/5BZX9SPAq9j+anfKJY53EfaFGqMObCyCwhbtYObTu6MfzeR/lYPFRqT0BzIVtJ0Ko3vsix0FFXayl6/SmPxM9pef1XDtNqRNSk0n/ICD8F6Wk6YlcrXs9RqCAIY6480X08xqeAPb7VCpI2a8Lm1OH6qkYdRcY3F/kvXPqDM23XP12qZRpOe42GO63Oqz1xHlqrH0zyuEE3goN94RqVDVqOe7Lj7lAuscBBaMyE3sZk+5JKnkEFnMwYBPiUQ+TAEBVjyTTHkgYHzKPwSDNkQeo7WQWZU8UkyLFSZygslSYST5KA9EFgNu6mbzEJR0PwRmEBm3QqT0shKBsLBAZhAZAAmcAKC5znErs8M4U6pT9dWJpUyLuIv5fxCluLJrLpuGvrOhz4OeUC4nr0t3xhdShwFhEOfUM+Fvgt1JgZT5KNIUqQ/M93x3+MFN60sIAeXE9s+5cb3XWcBwvgzaXEqby4kNPMZA28Fr9Jg7iVOnR09RjaLN3A+0eyqFWpu4AHYmPlKJEQ6oCYwJx8lZ2l4cHT6CpQqEuHNGCB4r6Nw9vLoaAIiKbfkvLF4IncZHRd3QcY01ZraRJZUFuV2/gtzrXPrjGniwc7heoaxpc4sIAAyvnT6FSnUh9NzCMhzY+a+oNcHCRcFBzWuEOAI7hb1h5j0Tb/ANxXd0aB716gGSqqdCjRcXU6TGF2S1sSnblRY8d6ePnVaZnRhK6voZpBQ4MKpEOrOLv0XD9OH83GKbOlID3kr2XDqP8AT8O09IQOSm0H3Ifq/JWLiPFtJwxoOpqQ52GtEkrc25nZfMfSTVu1PGNS4mQ15Y3sAi177h/G9FxI8lCoQ/8AxcIK6K+YcMe/T1KVZhhzXSCDmF9Na6aYcNwjLDxvRjW8MrU49po5mnoQvnTKztNqWVWWcxwcD4L6r+IQd18p4qw0tdWpNEkVHNAHiUi49f6S8TbU0GnpUT/rgVD2Gy8i59/HsrtSeUNpB3NyNDJnp+90tNrS3mdYDqEUktAk2AVL6gmG7o16zG+ywkjrKzFxcbW6Rsgd2JOUpdAnE/FQO5m3OPikN7TA8FRbQr1aDi6jVfTPVroVNWtVr1XvqOL3vPtOJz9hWUtNX1DSKNN1QjPKMT/CuZw7XCw0tQE9R9UFGnZ6skkyT0WgvAbLcnuiOG69rva0tQzjlEz7le3g3EXY0lTtzCPmno9s3rbA3lH1ki1yVvZ6N8SeySymwjZ78+5I7hVbSvDdZytm8NdJMLNqyK9Lp31r/hZ1jP3hdFop0By02gHckqsP5RAgAbBKakicE7ThYt11kkWO5CZLQ5w3Jx7/AOFQ2m9zi9ziZ3A+/vChcRbY7pnVoNxAHQrKqgypTBdzQB+Ubq2nrKrAOa7ALgjZAVQ67sARbf7Kcta+mLQDkRmPuUQ4fSrwaZLHkXaMFYtXw99WmfViHjLZzCctLXAtkAHbdaf6htU8j7PG8q6WOHRollcCo3leDcEY96+t0gH6WmRaWg/AL52+Kjgyu32h+FwK9O3W+kFGmw09Bp9RRgcpY+DFu63LrnZjrvpwqi1cbUekut0jebXcGq0mf5A2VdL0x4fUMOpVmnoQmJrtlvvQwsDfSHh1TFRzZ6tKvZxTQv8Aw6hk9yorR4qfPqpTqU69qL2vPRpmFpZpovUMdggzxOFayi4tJiOid5YywbH+6VT68g8rj4GUVRrdO2vRhwJLdwbrlikwH2KjiBkOH8LttPOCDkLla2j/AE9fmA/tvNuxU61vhUQ0G4mMJD7RMiUHOg3wpK5ug8oObLJqdLzHmpugjfqtRcN0rqoGBJQc12nq1LODQBkgZ96uZRdSokMME4KvpvL6jxUIaR+VaKNH19UMBtuqfIv4PpjSoGpUJc535it5vlAANaGtEAYCJt2W3G3SmxQlAmED0wqiFCVDm6UlA0oIKeCCKIEwpPVASogpKD5nUpcpkhwnEiJ96rLSDbyndaG6qo2xMjcFMK1N4h9MSdwI+S2yyh7hn3gK1lYgwZIVhpUX3p1C2dnDPyVbtNUabN5h1aZ+/coL2VmuHKbzsQlq6fmBdTMx+WbrKZGRj4KynWLSLmOiB6Goc32HbWEjKve0VG+zYnEH7+qqcKeoFzyv2cAgxzqTgyoI6HqgVsH+24xBtI6/wg/nouDmGC3BnH3PirntA/uAS4YP6qtkOgOcBPU596K0CoHfhbyuEjlODHSff8UanslpbcHed1lLCKrgADJkAHP2CtFOrMscZBwXCZhZsalFhgFp8Qn5ZBcTBGDP30VUgVOR3MwjzB+W/cq0fgJnH38yo0am6HOcdojzn6JtQQWPa6DDpaR99AkouiWnJGPBNXgFgN56d0GZogcuSMX++i0sMtgGzug++qykw4RFs2V7H8tT2bAACfH91Ua2O5eVxMeyNsZ+iDnTYHf5D9lQXAVGtGAi181OY39rM9f2KzWmgGdKdznOVzdU2wAEg7Hb7ldGiZp3uOiyVgCJcZabEj5pynTngQ4gyPEYWumeegGkS5hnxH2FnqsLHXs7EDf7F1ZReab2uBkdOsLdYgvb7UAwHHbY2/S6DHFsAmIvlaHsApkNu0XBO0fsY8VSRMWiduiirbPIe0ZEEDzUYJPKTm/hEfT9VW0+rdJuBlXFs3btcWwf4soovbz05I9pp2H3/CrAJEAwRkdZ394VzXSL3IyECxoMAyMROfuY+CirqFRoaC+4Pb6K7/Tktu07g4WEhzWkh2DKspakObyVDyuyHA4mP53UxrW+nqWlvte0BiRj796WqxtaTRdDt2zZ3u+5ysJqQ4wCDvBs6P1TtPMOam6SOgSbC+1bwGkseCAfy9O4/gBZ3t5TB26b/fitznjUMuIqNvY5+x2WasCGtMWNjIwR+w8F3561x65U47xlDJg5+ahsYG3dA3II3yIXRh9L9GKMejWmFN3IXNJJjMkrq0m+qpH1ZLgDHtHouV6MCo70a0w54MET0gldikz1VENNyuN+tkbXa955pZAw4W96ZxBbJNhuCiGDlgCPEZVFShTN2TTJ3aVmrBBa6xMg79VXUpctx5EKtzajLjlqg9LOCjdTy2BM/wCLxBWGllOpPsPwd1W9vK6HDG6YPp1fwnkduDumc0uZDhcfFBi1Qmk4i/RX0XSObrf3quqJpkG4IQ0jubT0yc8sHyt+iC94i5VbXcrp6K03b3CzusVR0KdQOAj5pyJwsNJ8FbKbwR1IUCuBBukgG5VtQz7PXshAGLIEGZAjzT5FrnuEhEHqEwtnPRBAbYVGoOwC0C6y6lAjBZXUzLY6KptmjumpmDHVUXtdJvaUxMY2VTXbHCYmQoLA6VIh2LbKkOgwVY10hFF4+KVlt4j4qyeYd0htvBGyDJUIdTqMJiWkZyW/ssGPJLxaq+i+kGuIDtUwGBkO/dO+xWWgJnCGCgTHZAm6qtVF+xS8Rof1GkJH4mXHdV03Rha2ukQbzkKDyb6oDZK87xTVGtW5GmWt+a7XHGO0lWuxpDQ32mzuD0XmDe5uV14jH9L+BhODA6+KUXsco48V0cTcwNiIQ7SofBBAfmpMYQ8UEDSjPW6WVEDzHdSZ7wl8Uw73QEFEIC3cbIjPUeCBmnsmmMYSA9fknAkwTB7oIT0F1PET2KhtY5GQtug07ajhUqMsDYE2djqpbiya28H0HtNr1pifZZP4p3K755QJqOB6CVi0o5hzTLf/ANr9lc58HqTsNvv3rj1dduZhyXVCCBBwBCR1ItAiJOwOff3TB3LYXcbePu+9knNI5ZkneMx+n8BYaIKwaQAJ6mLNz9PFXUtSTLmtlg/yH4o/f9lUaYqO5W3aPxEDM/wo5vIA1kSTAE4VRogVBzN9lwy0BVhzSeVzASMkgSs7avqyJcJO8z0+/ktb2CswuLoqDeI5o/dUdThHFBS/sV3w38riceK74cHCQZC8NPM0gyCO+ERqtSKfq6derSI/A4Oz2XSdOXXH+PckSlFly/R6vqa/D+fVVHVHF5hxEG0LrFbc3z30rd6z0ie3McjV9AHs0wOgXgdfGo9L4Nwa7G+6F74qk+mbYEr5HrXes1VVxuXPcZ8SV9X1D/VaSs/HKwu9wXySpeoDmVItdXRsJp02i5Nl9JDeWm1o2/ReA4YydZpWnBewe8hfQHYuhPoswvnFfTVdX6Rap1Ck6qaVR74aMEG3xX0YWEleV9HXt0jNbxCqPa1FZ3IJyASoOM3g/EXU31jo6pDDdvLc+S5mtGqYeWtRfRH+JaQvdnjVYv5m6ckKwcW09Ucuo0rgDmRIU1rHzTlJzITABvdfRH8G4JxEF1OkKbutM8pXPrehlKoeahqntbsHsv8AorqY8XYGRdVwZgme67+o9HKjKvJT1VB8f5SCrOH+j3/ec1aqypTYcNH4iFdMX8Fo/wBPpabXMLXO9p0jMrt0NP6z2nWAWgUKDYc42GwWbWaqWllKw6rKmpamm3XNo02ggZK216oJgESuHpKZFcPJxuuiXy6fkgXVaxml0VSrUghm057e+y8hV1b61V9aoZe69vvtC2ekWsFTVjTsMso3d3cf2K4/NJDTuevRRqNAqcxAnF3ffwTGpJmcYWYPgEjJQDpIATFbG1IyJJUceaLY3VLHSwnYnqoXQYHmoq7l9mwkn4T+ydpIgG+whVF0GBt1Tl7Wt9rJ2nKg0PeCz2buOLLKWBmD7QvnCJqw69iegRnmBBFjkqKZj/W04dkXaSV6L0S4g8vdoqjpbHNT7Ly7zBbNo6HK36GtU02so16QkgzHX7wtcs9R6z0qeGej+pn8wDfiF8yp0+auACvoXprWDOEMYRPrKnyBXhNKya/MLx1XRybGUoC3cP4bW1tQNY2GD8TiMJuF6B+v1HI0Q0fiML2Wn0zNJRFOkIA+Kil0GjocOoBlNoLjl0XK0OqTvJVTpNyqnOgxMFRTVX/HKzVD08k1V5j5qtp5m3yirtO/mEjIsra9JtWmWvEg5WAvfQqcwEg5HVXjiFKPakeIQcvWad9CzrsP4XBZm1I9k5GCuvU12nqNLQOYHIIlc2ppA9xdReGNP5XCY9yxeW51/qkvIGJVTqtRt2taeoJUc9wqGi2DUBh3QQtrNHzBnrjE7AYU8WvKRipuOrqBjaRaR+YGYXZoNbp2BrbkZJ3RDGUmclMQBsliSJwFucs9da1k7jdBzlh1D+K0qn9nQitRIkODrmVnq8Wr6a+r0FakDvCvjXPY6hulN1ymekGjcYdztPdqvZxbRPxWaJ6iPmpi63JT8FSzV6epdtZh8HK3nacOB80PSYUnopE4SkxmyAqITeFJlAcKIIoPm5bNolI5sY8p2WktkWglIWyZFvFbZUXFifNFtRzcEiO6dzOgz2SubGLqCz14fao0O7kYQNKk69NxaTibhVG3ZQEg2MeSAvpPpjmIkbkHCZlQVByPEjrOE9OrBAmO5Vj6TKolsNJ/M0ZQVtfyO5T7QODFiq6o9W6QPZdmfvoo9rmey4SNnJmH1jeVxgjogDXiBNnDFk7YdLcE7dPv5qiIJa4SRm6jXcp5SfP3IrU7+5SAN3MGZ+9rJqLyQWkwDYz5INM6d7jeYafK/wCiVtjDsncbxv8ABZai1xio2oBDT7IHT7CesZEg4Hu+4lI+7ADaM2wTH6BFh5qYaRcWP34KNKans0yAbm6VlSKQIAJbt1VpZ7PKbflnwx8FlJLDJwTjoqjTUd7QcDk5lGm6eYG+4nt+xVQPMyMRgIU6ha8E+aiulSMgxcbKlzoNjB+eE9CzoNxmZylrsIF8T7ln9VTVo89OWXLRYdR0WZljykzN2z8vgtjXRg5xI8f1VeooczeemQCLxGfctsWH0zw72MEdT9/ylqjlqcgkTdpJ+/BUNqcw525GT1lbIGpphpjny0ofVIaHNdbG0YI/lRjgCGuwcHp9z+qZgcbOs8YIOY/iEj83tNxbCKuFjBuRnuPsp3NkQDE4IOFnY/ldyusR+FyvZdsNv08vuVlRa71gIMB3YdFke3ldDYnoe61E8pDgL9esff0VVdrT7RwRJg3He/7d0hVXrJHtAwc9k7X+rcHAz1IVYa4kNEkHED78PBM1hdTIgwM26qkaXu5age0xF7d4/lNqGh1MkWBMYxEffhaFXBNIAwY7+P6K5zeanyuMgi98QB+gV5+l+MNQEPIIg72S7x03TOPtEnfaUrfad0ld/wAcX1H0cp+r4Bo2EX5J8JJXUqWAABPgs/C6fquH6anu2k35LQ90OAiVxrQE8rLyfJZKhDtyI7LWXezJB8FiLvbtMHqFmtRne1zTLXET3TMe2qOSqAe5CtqstPusszmzce5RT1aDqd2OkDEnHmpS1JaeV82z2T0qgI5XXGx6IVqQNjjZw2UDVAHN5m3B2Gyz6QxS5QfwucPj+6Vr3UncrsHcfmR0wANUAyC+fCQP1CDX+qpqCLq5okXSVO6oqaYV9N0EEWIWfBTg7jCDaz2jzE5UNjMyeqqovmxP7q8gBsjKgW5xbugLWye6a5vhQidkBF8XKy6q3ZaN5Cp1TfYk3hBVhoQa6DKDsItHsyfJUWzumyFW24B6pxiyBHGHJ2uhVVDBlRrowg0h0C26SoZEi5QDrKOuJUVxuI+0YImKjHYxDvorXib9VRxX2Hk/7eb3EK4e00EbqVqK3GMIYvlF3dJMYwoqxljIstLHT5LHgWV1J2xOUHJ9J9AdVSbUbUDXAXBOYXhu/VfQPSElvCXvbcscD5FeAcPasInZdf5uf9BAnFu6PY569UW3CBEiDkLo5IRCUjqITB0WcjAOMdkCeKmUxEJcIIpjKincIDHQKBAd0UBlMOqETuiEDCyZt/0SzGE7TNpjqSEBa1znBokk7FdSi2D6sfgbZ339nos2iaPaeJAbYSckrX/pU42HTcn+Fz6rpxHQZVimALDERd0fL4dFeyR7RHtAWAOJ/W/uWPTSG87hLzZonH38la90+wLgGP8AkfswsOi7mjcGd9h+yQVHVHFrRA3KqLi6GtI5Rk9Y/e3RXMcxjSDAi99vvKzgtdUDGyZgYA3n+VW15d+ISTYiOu33sqb1DzuMAXAO6cNnJ5WC0dfs/RFUPaatZrjembAtOSJ6eEbZstVOuA0HAOPP9lTzAuJI9nb78kryXPtaMmfvf4Ko3uaarQ8ABze3j1Weo6mJDjBdkn7/AFQ0tch4YRIOZ2VuqZB5QBBxIyg9D6N6r1uldQfHrKZkn/IFdpeI4RqP6DiFNxP9t1jJ/CDH8r22Au0ux5+5lfO+ePScPdtqrnwcvoeQCF8s1FY/19WqLTVL/ivp+krCvpadUWD2g+9avxIq4iCeF6oNuTSeI8QV8tc2KgJX1wtBBBuDZeL4n6K6r+oc/RhtSmTIbMESoE4IwVuK6ZowHc3uuvbOMmFw/R7g9XQzX1fKKpHKGg4XcFyixXqH+r01V5MBjC6fAFcThOmbU0Wmc4AsFNpg97/MrZ6TakaXgepdMOe31Y8TZZeCP9ZwXSkGJpgW7WUqx1f6bmInlLegCq1tTQ8Pomrq3MY3uM+C4vGPSBvCx6umfW6g/hZOPFeO1XEdXq65rV6pqvPXbwUkXXotT6R03V+bQcNbA/8AJWcRPkFVV9JeMOBFFulpE7tYf1Xn21q1VwkwBundVe72GuJAySVcTWrXanVa+rTq6l7n1WiA5ogDw9662i4npaNMUKbyCzPslczhmgra3UsoU3Oe43kmzR1X0Hh3DNPoKPJTYC4/ieRdyeh5g8X0R/Fq6YP/ACwmZr9BUv8A1lARsXgLra70V4Zra5qupvpvJkmmYlc/iPolwvS8Pr12msHMYSJfuirtN6vUuLNNVp1XASQxwMJdfUdoNLUqvEFowdz/ACV4/TMr6Orz6Wu6k8iCWmJHkpqatarUArVH1HHd7iVKRW57nPLnHmcfacepP7oH8RjAsCoDBLuqUf6ck5z3UbQkEwLwoLN5jae6WZBJGbAInYEzHdVFrHQ0fJRrodcSI3Vf5iMxZEPiQcAKB21OeoTkDacq0OLndT1KopCGiRE5v9/VX0adTUODKLCesWClahg8NsBJ6wow1a1TkpNLz2GF19JwVkA1zzRlosF16FClp2BtNjWgbALHk1ji6fhFQ+1WMT3uurR0dDT0+d9Pmaz2iCcx/C0zOyTWO5eHalxtFJ5npYpvtbPThcc4u7jHqmigKVOnNpmZWHSaYB0NF3dT1VlNgIkXnutuhpgauhaxqNkea7PO9VwnQt0GkDTBqOu4jdanXuU8wMqt5yFFVudBsqnuDriAeiZ575WV7i12YBwUUXOmQbT+iFOyX8T5FuqZgkILHNa4QVnfQ5TIuNwtJbNwbqN6G/ZBkOnYbgQT8Ur6XJfotJHK6HCQd+iJYSwgjmaRYzhVHP0+jB1D9QR+I2Efe611B7TeysaBTaGmwGEr71AoqVBExuqZgE+5X1T7BPTCzC8ACYyVR3NK6dLTP+2PcuR6W1A3hjWH8z5HkutpBGkpgiDC876aVYZQp9AXLVcJ/wDTyNJvPUMHC0Cl0VWlEknqVsbY2CjorFPqJXZ4VwStrafrRVFNhsO65wEmOq9twqkKWhpNAiGj43VjPVxgp+jz2Z11TyH7q4cEcMa6sfEArrqI5+dcr/pFQY1c/wDKn+6R3DtW0S11F/aSF2EJTF864FRmpoiaumeQN2GfkqBraRyHN7EL0yyanQafUj+4wB3+QsU8Ys/p/r5cD0spyz26KouIEZRFSLb9lHUxZOClLI7d0weDYFPnJmFBndSgz54SOpkGevRauUEXEpS23WEGTGLIteWmxiOqtfTBxfoFU5hH7ILTUFUQbO8Mql006gMEDBlA2PQ7yEwdzDlcJHWMIDUuQ4GClcJFxY9FB7Psm4OCN01Ix7LmgxuUDNqFlVlMjma1twdycq2zXFrSS0iWkbBUvsDNi67SFKLiGgmxm18fcwo1GloJaCDINiBuoLXFpyQUzByktGBDhG0R9YRAmTLST7Qg/f3ZZbEw4SbjEDaf4VFWmC07xuBnKusCHDBGI+/D4qw0+emC25OT3H8woY5zCWGHXA+P3Cd7YdLbg3BT1qJBki2QUtMyC1wsLkDbv97Ko1UCXU73Ix3HRaiJ25g74Ln05o1AQYBx3XUpctWmCIO4Wa3GKrS5bgkDcR9/RRpBwb9AthYHC1iO30WZ1ItdBvOCCkqWMlWlyuNRogj8QAyMT+nipQPK6MEfFaTJEAEOHXb7FllqMLRLcjAjC3rLa7+43mAhxx3j78FS5vNLHWOQQfu4NktCrLg0kmcff2VoqNlggSRuOh/hQYS65ZUEEZjYj79yajULTykwT0KsqNDmjmOMOA+nuWdzY/ECAdwFRrFWfZImL2+/pdB7RUpkNyMR9/qs4qOFXmJhwO26tc7lfIFjgdfsLKqJI8BsBCtDAZ5bA3+X1VdYcriW2m4v1VtMmMgTAIA+9wqRcxpc0AWvn77K2pBqhh/NImOoP0RoCXwRdvbxVLXc2oBkTzDy+5V5OmV18mSeqNBvNWY0WlwHhMKOtbH3+yu4fT9ZxCg0iQajZHW4Xo/HF9bot5A1s2AgeSd5gt3UpiSSq6kk2m284XFRrO5WTAIOxWAQ4zBAGI2V1Z0iMgZus45Q+AYnYrFbi8CRHNjqs7wQcz3V45Tj3SkqsBEgOBHZRVQHTKtY7mbyuEjr0VAdBvtiyvpua+0gHvugo1NOWkG4OCsfD6xdWrU33LIv1mfounUbA5XRG65Onp+p4rUabh7OaY6H91FddhnzQePOEGmIgJ3XFlUZnWMhQGEzhBjdKLIHDouDBHRaqVUPsTB2PVYwYsiHRgwg6DiBaYKWZsQsraux23VofFxhQXZvuFXXbzUyALqNqgmB807hzNtugwZhWmzYGUgEOgiITqgNsBOysBVcQ7sVYAgrqXHdIy9irXi2FS03hBaOisF2wQqmqxp80HK4zS5qfKMmWz4g/qFn0dX1ulpuGS266HFhGlLwPwkH3EfouLpT6mpUpYDXez4HHwKlb5bnme0KuYwiXyL5SkyVlRmyZjoKrJtCjTBEIBxtvNwfVDfln3EFfPiJJjIX0HintcK1Q3FJ5HkF4CIN8noV1/m5/wBAFhIt1UInGUQYMZjChEXGF0cikT2I+KWSDfZORNxYoSHWNjsggcDvCMSqyCOyIdGUBI6oJuYFSIQLHdSCLyQm8QoLoID7k46hIBGLd0wti6BjbysnZyGzeYz1tHzVdjbCv0tLn1DWDE++FPwn109PTDKTQcH2jfP2Lotbz1ACIaLm2VeWy6NoiQPvYKtohheRHMfkSf1hcf13z0tDzzQLWso1/OQxpgGwjYfUqrFMkm59megGfklYZE4L722n9rINodF2w1oFh99kJ53RJAJ5jO3u8I8pVL6kVA2YYxvMRO5/YBKx807GS88sdB091kxFzX81SwAaMBWVKkEMJJcRc/4j+TCzsF+Y4JtbKjXc9Rz3SASG+7PwlMVeR7IAHjZK5/KACJnMn6JGudUqBrRzOcfZaNydl2tHwRrSKld5q1NwMBRYw6TTPc6YJ3mF0HacubcAkbHddBtJtMQ1oACjmKNOJqqLQyWwC29l6HTcZ0g4Wx9fU0qdQMgh7wCYXJ19MimXtEEXx0VXBtHpuICvSr0xUDCHM5h1W+Lnpz/pNjyfOKhlpubm/Vez9EeKtDf6Cs5oOaZ/RWP4DpcU6TWeSxVvR57Xc1FwBGCLQuuuOPbKLgaLiWs0zRT19CpUAH+qwSfNdSlxLR1bN1DATs4wfiiNJaSi0RlZa3EtFQbzVdVSaP8AkF5njfpbzUX0OGhwJt60j5IrJ6bcWbqNU3RUTNOiZeR/n+yp0Ov1lD0dLaNNxNJ3KHgfgad/fIXBo0n1a7fzOcbN6z+6+n8I4ezR8NZQe0FzxNQEZJSj5dUc4vc55Jc4ySTcyk5gLEwOkL1vpD6MO0xfqdEzno5LBln7Ly5otcYwT1QV+tj2RYbrToKNbWahlCg0ve82A2+wqTpQ0S6oGjuV2/Rdvq6levTmA3kDiM9UV67hWgocH0kAh9Z343jf9l0tM91Rpe6wOFxNFW9YeV5JJWypUrM9ltgNwsK62y4fpbqBR4UKYMGq8DyF1t0urJPLUN+q8h6Y8RbW4o2gwy2i2D4lVHMDmlpcbRkrEHesqFxm+PJWPq/2bWBVVK8npYCOilbgVHS0xk2QdZvLNhYef7BMbua0YHUpaloIv+/7BFCQXcpwFGmXScbAJGGeY/YUGBECNvFVDze++VKbHVncjbk/f6pCZuNunf8AlbeEtIresLC4AbDr/Cl9RZNb9LwhzoLzYZErt6TRMoNAa2B2VmmDXUQ5tx2VoqBuYBXLXXFjWQIRLYud1jqu1Dz/AG6rGDwws1U6lkAay/Tlyg6Z/FZCvpqmq0lfT0gDUfTIAJ++sLANU/SaSpWrudUDBOMzt7yudwzjmrHEm1HBjnvPLyxZot8FrnnWOuscz+5pKhaQRymHNIxC7XBmf1euohhiDznyVXpC1lbUHVDlY59nMANyJ9oHyWn0Npudq6r8tY2Aekwuv44/r1zrKlxh0TlWvdtvtO6z1HE94UUrzBvbos1YSLFaHHmbI9yocZBGYRVFJ01LdFewQIVOngl5H+UDyWgW8lQ7b9ioBBSYKcCfFQRzQ4XSVB6tkAySRHnCtAgSdlV/qOJIkfJBKjg6mCBcJMunoi4cpiZlA4kZQJXMNE2lJTEnlBEnEnKNX2iAbxdXaKmH6lktAi9u37qxL8dZjeRrWjYQvEemFf1nEfVjDGgL3K+bceq+t4hXdmXmPJarjx9Z9IyG3ybytYbuBlV6ZsMHQLW0SFl1ChTL6zGC8uA98L3lFvLTAFl4rTVW6fUsqubzBpkjrC7LvSRjRDKDvMrU+Ofctd9ReYf6U1gYbQZ5lV/+1VcZpU0Z8K9WovO6f0pa50VqMA7tK7el1VLVUw+k6QVWbzi5BEhBVh8hOL3PzSuHUX8VaRN/eEsXvcrD1qcG2ygqEZVhEWjCQt6b90Fja8G/vAVgeHd1kLbX+agJFgbeKg1loNxbxSOpSLXCRr4EA5VoeR3CCh9PqJnqqiwjE3W0vkXvPRKQ0noTlBkvg+9EezB3JvdaHMGNgs9RvtBp3+CCSDc+0SndYsABBm4Hn+ippG8nbAWhhkybkiII6/uZUqxpY7+4SDixA3wqWVYqSMY8E9My4wZJ6ffVUgRWe04Bm28eHuUb1uIaKZJsG+0PA/sUaXskCIBuIOT9iUrb0yBcFliUjHubWYNpx4t/aVhppdTaXOaZO4jt+xnxWappvaIbAe3BG/u+4WmnU5iw8xmYM9R+xCaoQXBwsBgg+CDnscA403+yB1/L+32Fq01U0n8p8wT9+Kr1rJDKoMkyJj76EINhzWg2mwM4PT78FUjqCHN5mCZ+KoqU2H8NpuAT+IWS6SsZLHZV1VvNcCSNiFhtleOVocHCR1+/oq6hkEmQOh2+8rQRzNDRZwEkHf7Cqe0lvNgjM9R+y1Ga57/7TuUzB3BwtVGr6xtzDuoVb2ipTkCI2HmqGuNN0HBx3W/rHytpEkgjO04+59yzzAIuRu378JVrbwDebSO3h70lRsGQYJyEhVT2c7PYu5mIOQjTdz073IsT+qOXSIDh0Qa32pAgO9kiOv7/AASrC1PaaARE7+Cv0rZpkD8sQPEhZnuIHKLncrbovZqEyINiCc5+qysX0CAZIgndUhnLVBbZrntj3p3uDKtIASARt3Q0zTWcKTWPfUDgW8gkkj7la5TpkqH2vHv4rbwNpfxnSACZqt+YVGr02o0tYsr0303n2uV7YkH+Ft9Gb8f0hAk86776cv19RFpJ3Vbh/bvk5lWNECTcpHujYEDNlyVje4jFgeiqInInurHm5i/WyTeAJHcLFbgtcW4uFYaoIhzYVYcRsIR55y3zCiq6gBOIVbQAcwrnCcH3qomDcTHRBoI9ZTg3cMLl1SBxCmTYkOb8voujSeAYAjuubxFp/qKFdpFqgDvO3yKiugy4VkyFRTNleL90RU9t0mbhW1LeCpNj2KAzJkZCmVDa4Q8FVEJg6BBSZtuFPFBYHQZmy0UKoPsg5WZjS6yvZTDIJN1EI5sVTG6PyTVG+2Cd1PkgBbPiEW4tlML90QIQK5si91mw4rYW2WWoIfKoLbK0WVLTurQZGEFOvZz6KuBclh+S8/qfZdQriYqN5DfcSR8JXpXjmaQYiLrgsof1XDKmnEesb+AnZwx8R7lKsI18iUxviyw6Svz0xMidlp54UbWC3dMDe6qD04M4Kim1LgdFXBwaTwfMLwLrGy9dx3V/03Dntafbrew3zyfcvI5Mk5Xb+bj/AESJuVIixwVJgxlE37grbmkRjG6RzZvuEQ6DBRKBAZsc9Sg5kHqEXNm496DXRYoEFkwdsUzmzcYSEQgfOCphVgxhODNiPNAR4wmGLYS5wiLXQMLefULo8GYX6lziJLW3PSVzxYScDFsrucHp+r0j3usXmwjYfuVnq+muZ7aHmxIsRcR2t+qq5QWsBMC0+ZRqSG3yLZ6fsEHEEtadgM7Li7FqmWwBAc6COn3ClMczhImTiMwhVMVWAYg79Y/hNRMEE7Wx97KopqOBNVxMweXxn+FOYgWy1tu5P7Kt3s0w0iTO3YD6p2jmrsaLgGT3iPoqjcWinTDBHsAA97fUlZhVAZzYBwD3/YK3UHla5xyfv9FkHtFjQPI/fQEqRXf4BppnU1BmzRC9ACALLFoWCnp6bRYBoWnOFG4dzu6rLpUKXGFAtRvNTIN1zPRp3quKPouN+RzI8P2XWauNoXBvpaWNMgmQB3aZ+S1PrPXx6d2cqBqaSTgFWBhG0jsurgRojNkKlCjVEVGNcDsQmcYyYSg9DKqOfqeB6OpcUWgnoubV4DRGAQPFemBlVVKci6DzVLgXqa7K9C1RjuZttwunU41xPTf63DjWAyWGPqtjW8rxBXQYQRcAhRXFp+l2ixqKGp07h/lT+i8dq6jeL8aeNLpzRZWfDJFvE+6V9LfpaFVsPptM9QsT+GUKdUVBTaC24IGEHzrX8G1uiJNeg4NH52iQV3uBtZS4dTYCCXe04g9V6TiNRo0NQk3IgDrK8qKL2gcpLT0B6qarfzGlUkGB1lbmVn1WgirjaVxBWrNtUbzgKynrGsMmQNwQg61Wr6qm57jIaJLvBeBr1qmq1VSq+Saji4kbT+y9PxbiLX8NqUaLZe/2Seg+7Lzceqpw5sE2EoEqOjBx1T0zFKTYHCq5ed0E2Ctf+UExOyjY5dGOnZV13TUtcDHkrGkNcXEyG39ypiYJuTv4oUPygdcqD8Ii4GUrrNBHTomAgAxbxVZB1xb3yu/wKkBRLiJJNlwHXAiZJXo+FAt09OLSJWevjfLvsYAJFpGxVWpoVXNmmwVDuOblPlYj4BXUDLRJlOXRjC5OjzOvdTpAtqV69N5denUaWu8iLH3lXcPJcJ0eheQc1azuUGPeT7lu4pT/AKzVaPSCQC/1tQg4a39yAttflo0paPwiAAt/jLna1lWrw+qyv6pocM0ySRF/O4VXCeG0dNy6vVP9ZVI5mNcIDfvK3aKm6tU9bUuG4HUnf3WXL47qi2vU07HHmtzEDAN4Hkt8/wCM9f66/pNRp/8ARNPWbBc6oHc3WQVf6I0uThLnlpBfUMEjIXP49qAfRnhrd3wfcCu9wVjhwfS85gmmDAHVbrjGp7ScWIwqjexz81eWzhxnqkc13UHxCy0yk8roOCqqliXdcrRUk2IB81l1D2imQ6QcC2UVXpzytAKvmcYWZphoAyrmmB1KBjYzlMySb2SAyYAkK78Lb5QCq6ByjdIPZFt0v4nSdkzrBArbyTdR2J2RbYIPeGsJdYC5QYi+q/WikwtIJAx1/lehp0KdL/TaASuBwp3PxBjnbkn4Fej3V5c/6/4Sq7kpPdjlaT7l8w1vt6kzcl1/NfRuLVPVcM1DsexHvXzh/tageKrPDbSENWgYWamYwtAPVR0HJ+qAb1UnqjKCl1MEkEwqjThaHmCn0ukq6yoW0+UQJJcbIMfLBtsvS+jIcDUAJ5fZPvBWSnwZgvUrzGQxufeulpB/R0/V0CROXOuStc9Yx1zsd3KBIGSAe5XIdXrOu57j5/RVm5k38U1n/jfP5nfKhHS6rIIuL9UoeR5qOq3lEbCUhb5jwUFUHsRhMHg2JUFZYZkqtzSLlawGmxItYIFgI7HCDESR3CZtUgwcK51GbgQeoKpfTLci3WEFzarTY5Kfl5hYyd1iuM2TtqOaReQOqC98jHvVTjIgXIwVY2uCIdc+KL2A+024HRBjmDa0q6m72oIiAbntP0VDrC+WmCITNOItI+c/VBax5BkQT4pnOJqOItImZzcH5KmYdbHfumc6W2xiB2UadGk6WBuYxfw+iBMguGwz4g/VY6FUtggyRme38q4vgVGgiD8fsFZxqVqBkEi0HmAQeTLIkA9/vqqqdWBm52++6Y1QKYcTBBtfM/wpjWmqECi8ONgeb3fykYyeem4QAZF9/wCQlDpBaSADIJnGP1CNFxqagEmebcn73KItDy5oqTLmZPUfxbxW9tSS07HPZcukS2qTcAkCfGP1Wym+aZtEEb4sfos1qDXHK6RYg3jofvooxwqS1xkkZjPu/ndPWPPTDwZJ7ZWdh5apjB67oKSzlqOaTeJB64/QrPVbMyIjYbK+qfVuYCSeW3jP7H9VXVsSRBB7LpHOkpOn2Zk7Hw/ZXPu0HE9/voqJDb8sRuDn3z1lXQ00yASN7/fREJ8IVbSWlzCYANr+P6XVrXNsCYAwZSFpbUDsNESYx9gIQpbzcrxYEwe32Ft0zeRzTN5932bLG32eYOEAe1cYhdSm0B4aTEkj78rrPTpy1aHhY1FQ1KruWm0zAN3Z+q9PoKWk4Y1/9Np2sc4RLRc+a5XDnj+kIcLA2EdZ+q6lPTPrEGqSxmzZuZ+SxtdPGOdxfRavjnEJZTY2ixgaHvdF7rdwv0YocLNPVurPq6in7UCzT2hdAsbSpgNs1uyrpB1eqyoHFtNrg6TvHRb5/pfjHX859jtpKv4bKllVjqrabHB0AudeYUquDqvKZAG4XRw+MlT8RhRruVsOg+alUsBsXHySs9W4e1zDyWK3DcwJtv3TNHb4oCmw/hJ9yBHLYn3KKsLWkQ4jsAs72gfhuO6sBAyZRfyuFrR2UFLbOkWXO4qeUuA/Keb9V0SINlxvSisdPpudpgvZyNPQ/wAGUWfXVoGW9VoYVi0lQVKYeDIcJb5rWzugd1wqHCcrQbiVS8QUCT1yFIlEiRZQdUEAlO1snqgDJthWN9nHmgtaABGUSZvYdpSg7i/ihPuQM8SBGyU2tkdk+QQAl27hAzfC6sAm8JGWvET1VjehugMWWaq2XWC04wqn3P6ojNywnaY80zmxdQNk39yoBzfdcbSn1WtqMNg5xhdtw3XF1jCzVOc2xDpUHL4pQOj4i8tsyr7Y88/G6VlWRleiYKOpFN1RrTFpInlmPohqOFaWpPsMB/yaIPwTGp1/riU3A5V4LQJMDxWynwRlR0Cq8DaAt1HgdGkeY1HPeLgvOE8a15R8649qjqOIuZcNojkaCPeVzdrLpekVP1fpBrWEyQ/PkFzZ67Ltz8efq7QPxRF85Q/VLi6qHdZAGFAZCkRk3QQ3SuE+KOFM2QBrtiibpSmaYsfmgVzIwlwrCZyBKUiMe9BBiycGPBVi2U7YORYZQX0Wl7g1p9o/D78u5hd9jRS0jKbDOACd5+5XD0nM6oGtsHmJ93Tt8F23P/uU27D2vcuXbp/NVVdLcTKLr1gBvbHQJHGAIwLY+9gmv65o3jHisOpajpcATBJMdoj9Ama68Azc38D9UtS4Lujz8Sfoow+ywnIB85KrLPHMGki5bgf+n6K7TAuqEkyW2nxk/IwqWeyQ2YEZ6R/C0aUQ3mOXHmMd/wCISk+rNa+Byjfr2VFIh1cSJiw8v5Rre1Ug3kpdOJqNOSTv4ov69jS1FNlMA3jcJhrKLjAeB4hZWBjmgOIAjcrNXpaam8ObTaSeijTrB4NwQQehRF1ztKL+zI6iVq1dV9HTS0EuceUED8Mzf3D3oF1GocSadEhoH46hNm/v8FwuA1W1PSVlQEBkv5STkCRJ8ihqKmtNCq1optZBEwSSD99AsXDmltR7yJhpmO8fRXn6z18fSWiXK64sqqTuYBw3Ez4q/Ak7Ls87NXMYVAN7/BcTUelfqdVWou0tOo1jy0ODoldLh2r/AOoaQagMFMFxHKD0VvNntXRpiRYkeKL2kDqpRuFa5pIsJRHPe6HQbeS00nyLFZ9QOV1xHiFZQdIjPksq1tPRNUHNScTsFW0TgQl19YafQ1KjiAALmUHE1ji6Q6SAszWAi4WsuZW9qm5tQEWLTM+5RtGRGCorI6g12AqnaVpy1dRun5RcTKFSk1rS5xAAuSThBw9VQp6ek6o6wGZXn38+oq8xF3YA++i6fEK7tbX5WGKTDg79ylo6XUVGlujpGo8mDUNgPesWuk5UUtJ7QosaH1XZGze5VGuof0+sLCZI3O/2QvZcM4PS4bpS+uS+o67nEZP0uvIcU1H9TxCo9t2gmPf+6DIfzA4jPj/Crn2jGQncYEbZnqq2mTJ8IjwWogPEQJuLT4J8U2kXkSkqmcY+qscIDB0beBhVCOu5oyQvUaBsUKcY5QvL4qCCvWaNsUWDcDZY6b5dSlZoAKsd1WdjoF7K0G0zhc21DmlmuGqDeb+2aZaDiSD+kJnuqvzTAacy65S1NUWXbQqVAMloH6kfJU0tbU1ddlKnT5A4xJMkDf4K6TnU1XEHaBoe7TuNMixabLjBmp41ryadOaj9gbNAhes1+mpVdC6i4SC2L7Lm+i2lq09HqH07VxzNaSOmFvhz/o4XHKlWm+joaj2vGkbyS3cm5XX4W7WVOFsc7VVeYEgEOiAIt8F5mmDUrufWdLy480nJ/lez4UwDhlEdZPvJW+76Y/nPbOKuuabamofE/VWt1vEG/wDkDh/uH0WssaMKp8DsuXlXbxgDiepH46LHdSHQq9RrWVy1gY5hBvP7Kuo+BYArMG+3O5ytc2sWR2abBHNzSnMA2WKjUdTsDLTidltpAVPa2W2FlMQJO6Wo+LDKL3co7qieYyUFrLCTlFx2RAhqTJQNMCFi4nXFLTQTBeYWxwjzXM4z/wCAG5uT8Fnr41z9NwaqBqadRzXBg3jrK9Q0gjmBkFeV0Zho2Xc4dWkepcZGWq8dfjP9uN9xbxHRnXaQ0BU9XJmYleaqeiWpDuanVpO8SV7BKV0efyseB1vDtZw5odXpNDTbmBss1HUsquLYgj4r0vpfV5dJSpj8xJXkNHaqTmVHTm7HSx2UUbax27Jg0usBM7QiqnXXV4Ex7TVcWEU3CA4jJC18N4FzxV1YIbkM+q6+rptZpA1jQ1rXCABhXGfL3jnAXI6Jg1DDymGVhtFA1GFN0HzssPjPwSOb5d0RW2crA9h3g9YWhlcycfNIZb57rbyMdg+SR2nmwvKDJ61wEhO2uRklPU05bgfHHvVBYQbiPJQaWV5EExGysljsn3rnwReUzXuabGexQa30A67VmfSc2wH7qxmojNh4K0VGuFzKDHMZsnp1eXOyuqUg4SLLM5paYKBtSwTztw7PmqW7BXc0GDcECfcFSRymxkeCAnPY9EzXWg7pcidwoLGCio08pg7d1oa8E3AM2Md1ndfueoCZrosb7FRY0c8CO2AI3+9kznyIFh08FVmDjYohxLYxB2++yimc+Be0TfzVmiPK4SBIBJKyl0NkiQdjsrKToa5xtAiJ6/sh+tHMHPMi4I+EfRbQIaQbGZHw+pXM0556rZ2Nh1+yV0Q6WlxvJgd4/dZrcXB3LTzHTtlZabgXAAEHp0j+FaHHlkYHx+ysjagZqDNwCpFo64lvKTdh9mD99Er8CBIIuQVdrmczXAAAi+cx+yyNdNMA2j9Vvlzoc0GYsr9OOakSbS038P4WfFjbzV9J0ad7jbMedvmFakVSTY3I7JajwGcpuD3wmcfaBGDn7+Kpe0vqBrYJJixQ/V34XNc24Igyczt7j71soVgaQgmW2dfMft8Vj5XaetyVRBGxGfuVbZ9QGiIODJyDtdYrcej4fXinDeUg4k/fRd+lqCQHOkCJMheH02odTf6mqeQ7O6Fd/huseagp1pMD2XArnXbl3+Q6hwNSW0z+Xdy0lzeZjKcAdtgFhp1XEEO2wVZpnufUdUIgfhHeP3SVbGjUVNLotJUrVWzy+0S38Q7j5rbQdSrUhVpuDmPEhwOQvMek+ta3hrqJMVKrgwD4n4Bc3gPHncMPqa3t6dxxN2TuF24vp5+5leurjlcQBbZI10NlwBB6INr0tTTFajUD6brtcDn796BBO/7qdJBdUP5TI7hAVJsbIFsbe5I53LmfMLKrERI3VJrsGTB8Ev8AVMNuaPJFaDfK5npFpv6rg1Zou6l/cHl+xK1nUsznyRbXa+W8sg2I6oRg4I/1nDKBF+VvL7pC6jTsuNwNvqKep0v/AMisWgHocfBddrpuEF7TIhVVLFMx2yFT4oK/FEC/ZLMGEYnKB22wrAbQd+iQXHcJgZzjZAWktsATHVMb5NvFIb5MEYhFroz70FzL26oYCDDLohNgkRjsgjRPl1Vm/UqsWNjM7JwYFjbogsm0gQFWQnyBNkrnNbm6aZSEF2BKgY4flPmq3alwdDYhR+rAEl3kFPJrwq71bt496x19CyrVLjVgHYN6JH61x/CIHVUHU1AZOD3wptWcf62UNFQpgtD3knYlLqh6qlzUXSRs49VkOrkw3mLtwwSU1Jj3HnqSAMMJwtS065kZhrNTSqcwqUw3/Esn6K3/AK+8CHMpOPWSFoNJhy0HyWXiBo6LQ1tS5jTyNLgIyVpxeD45W/qOM6qtAHM/AOICwuHRM9znkvcZJuSe/wC6XIjouv45hM3JSkdUTY9kYnCKSYwU2cpTbsgLIHQ8FJlTwQSQbJcFHw2UzlAQZFwob4SixTIFNinYZkAEnrH31QLZwgwS65AHWEHS4ZTmvzPElokA7T+y3l81XuH5Wxnr4LPw+mGUOYCC448P3VhsXibHbw/lcOvrtzMiZaBgzkd4VgJNZzowLdsKoWcG4BOD2hW0716sWj9QPoo2rcZp1BMAe18/qmcYDRawuCOn8LPTfzcsmeZgBneY/RX1rRuS04Hj9FUUvEVINoBMR4/or6DuWlJta6z15DubJDfqrWOloAMzFkID5LhOwurdLScSOUSQJj3/AFVL71CMwM+K7HBaIqVOYiw/RRcIx2uLeWmeUj8/L2HY7notOl0lQVxWrV6tV0Ryk2M/fvXUNMRYRKsaxrGzEk5PRNaxVQp8rjBEdFbqGc9MNE2Mj780GwHQN1fyS3F9pUHO1FJg0zy6wDTPZcLhVCrVo1RSpue8gWaJld3i0N4XqibTTLffb5lVeidKW1XEZIv0hXn6z18em0we2hSDrODGyDtZW16wp6eo91g1pM+CAba6r1lBtbS1Kbp5XNix6rtrzvmLnesqOqEzzuLjPf8Alez9F3TwiOlQ/os59F9Gfw1azR0JC6/DOH09BpfVUy8gu5pcczH0Xbr+nN5yGOhRadiAPBeM43xXU0eM6hum1FSmGkNIa7svZCp6umSdhN18z1dQ1tZWqm/O8n78lP5yW+x6n0d1eo1rK51FV9Ut5bvOJld2kIyvM+iBvqB15YXqKdjIus/0knWQaaYlc30pqCnwSrJjmIb8V06YXD9ND/8AopjZjmqBYHgmgsqczSWkYIMfJWUtZq6ABp6qu2duc/qlqSASN0+l0lXWVgym0uJtYSgvp8Y4q88tPWPM/wC0H9F0qR4nq6JZUqVKoO3KB7z+66nDPRatSaHVHMoneRzuXQf6N0qjYqaqu6OpFvgsXb8dOcn1wGcJe0TXfQEfkLz+n7haaepraCGtNFwH5AMeELe/0ZbTaSyoXkYHL+6q/p6mmBpuptA7b/fjCxlb8pXM1/FNZqaTg8CmzLr58F5oyS5xH3/C9JxJ0U3sLRDrnlP30XCc2aIOC4kiysqM1Szb9LA9/wCUrLuAO338lZUEuAJid4+9gq6YIcSdgTbutskPtEdzhXOF2wbAW7z/AAq2fik3hMRBIG3bogFIc2oa0ZJiF6fTaij686cOioNiPxR08153SM5ta0DJPzXQ41pfU1NM+TzPa74R9VmzWpXomiRZWhhIXl9LxvU6f2awFZo6m/7+6V6XhFY8TY51MGmGmPa7Qs4urORwwYV1AMpHmDGhxyQMrou4fTbpXge1ULcnsuSXSIGFMsJ1vxoruNVhDbkrTwnT+oouERJWbRN5n3uusIaIFlvljuvm/F6B0/F9W0UyGCoS0gZm69PovZ0NAdKY+S16/TNdqnPA/Fc2z9wslR3LYGITqn8/q0utYSqKhqkeyyfApRXixV1Nzqv4Gud/xE/Jc/btsYvbJ9tpaR1Ctp0uYGVvGi1D2yKRA/3EBOzh1YZfTb2mYW+a59Y5zZaeU2hWse4H2ZPgV0Tw2m7/AFKsn/aPqrGaDTM3eT3K6OesLnyL5TU7mStdTQUnD+25zTsCZCzBhpuLXWIz3QM50CyUXMlB7owUWmAgJMmFzOK+3rWMFwxgt0mf0K6dO75OAuLrBWZxGo+tTLQ8ywkZAx8As9Nc/WukOVoAtC00qpa4EGCMELFTqA5KvAkSFh0+u3Q1rKgDXey7rsVq8V51tQtMG4W6lrKtOnHKKgGATcLrO3n7/j+xw/TGrOrYwYa1cHRi0gZK2cX1LuIa573MLLxy9IXS4TwGrXa19T+1S7i7lv77Z/8An6y6fT1dTVDKLC5x6Bem4bwmnpAH1IfW6xZvgtml0lHSU+SiwNG53K0KufXWoFTq76Z/a6uCr1N9NU/4lGefrjk+0mCQ/iTAxhc3pNKiCBRHzpzZEgX2Cqc0i4MLRnt1SubOAtoo53tsLgZhMNS4bR+qLmQImSEhYOgKirm6vqYTitSdAc0GViLIMgxPwSgOGLgKDc6hRqXa6CVVU0bxdsOjoVn5nNNrnrKZuoeMOx3QI5jmky2OxCDXkGQfJaRqyfxNDvEIE0KmWlp7H6oFZXjIlWO5arcQe+6rNAEzTeD2JSlr6X4hA6oFrMNN172CT8VvddaTy1WgGAYsZxlZXNLXQbEbIA0w4E+aMScSR3z9hRwkyBBN7ffVQXAIsR9/sgkwY2G6huZF5zCcjmaDudozCTa2EVYx5LYO3dGxkA2HUY+5VQPK6QmNojB+/wBVFR2IAuTiPvqmDpBa24FhH7JHOhtshKww0zsg2aRsS9xuNun3nwWkuuxnS57LNQMNAcIAvB3+8qxh5nFx3+CzW41OfFN0WMffyWKueWox4tOZ3IVxdIPsyTgffvQe0VGEATF4jOMeSgve7naHi4NjOywlpbLSI6d1o0x5XGmXAseMzg/YU1DXtbdp9kwZH1ViX2yO6kR1V7nculDRv26H91WH35SYDu6FeoDUMWAENA2haYLzQLXB36LRoaArVnFwkCwlZ2nrsuvwakDTaTl1zBz9gKdX01xNq2tw8VBy0+Yc2SDb4+KDeC1GnmpvI7Ar0OnpsczlOQOifkLDETO5XLyd8jzVTQyQwSXjqcfLor9NS1FFwLTPKbT9j5+C7RoNFwwCcwOqSqwUwIaC91mjr95UWDS1VWtDKnMwD8RGT8P1K6Hrw1vsggDYhcz+v0Ohp8lTUsc8fi5TJnwHhHguTq+OPqnk0zfVsGC8iR9+JVnNpepGTjuvOq4m4tINOiOQEm07/Gyxtqudlsk7Bs/OEzdOOWOaJ6sBT+prR7NZrwNnBdpMjzW7dWaHXanh9X1lD1jRlzQPZd4i69lwHj9Hi1T+nqMbRrkS2D7L46eS8MQWmKlODs5q0aLVv0Guo6q7wx3NINz9iyWEfTH6dwwJ8FS6lFiJ8VNDxehq9Oys10seJDgPvdbm1qTxIcCudi65VSmwZZHkodCwUDWqFzWi8D911Ypfi9k91DUYfZsQhrz4/pXuLadYEj8pNwpVDNMwvqPDQMGV038I4fXdzikA7/JjiFir+jFCu6X6vUuOxe4GB7kXY5PCq7KvEda5hkO5JnzXWDoObFUUPR08MFWqzVB4NyHMjCgfFjIPcKNT38bGGcJ33ErMypNxCv5ppz0QJumDtvmk5rxlWhpyMFBG2PZWARfdVuaQOZQPgTjxKB3AkwPKVBIMkeKw8X1tTRcMqVqMGpZrOY4JgfrOFzOCarimpqHm5tRRDuV7i5vskjY26gYwqPRsdHQq134iQcqtlIi7nAdgrRyA3uRuVNMKL4knZO54YLkSgXWtAHgs1WqyYMyprUi59XoYWerXAwZKqJLhY2SBsXKjcJVqVXYsAqTVIEkSVupubgiQmfp6NYWEEYKqvPV9bVqWYeUHAC5WpLy15Bc4ggm87j9F1+I6Wpp67y5kMe4lrtjP34rIGAEHIMCD99l0mOFt1yjTaTPICTiycVK9ITRqVmjq1xge5aBpSKr2uENa4gDwJRfzFvK13LOXELrzxsT2rZxTXsxq6tv8jPzTariGs1mlNDU1eem/ILQCY8O6y8oDvZ9sjYDKJa4OBc1wnqIn3rFiEp8NoPbLnVABnlOI8lznUmkj1YcATDZPMT8l3HcrNJVc42Ddt5/mFzNNpfXYqcjQCajiPZY3udzB72WpWeoyv05NJ9SmS9jIDpEETPQm0iMqiYyujq9WPV+ooAtojDTkz+Z3eLdAMLnnqqyMA4CQiMiEwEeCOcoKphMDNlHCEuMIHNx4JVAUTe4QCZyhKmNkJ+KBp8wraQl4HS/35lUDuujwuhzuLyYAjO+fpKzbkWTa6dNvq6bGkQRtOFS8wSCIkErVyy4nIA+azuEkuIzIXF3z0RhBLd5Iv0n9lbTdDqhNiAP1VNO5aIsCJhO78NYtyWtgT1/dBRSaQ5nVrQCJ3DfqtFc3hthymJ7B36hCm2C9wMguiR4j91HXqA5k/ofqgrrC8gCBSx71KUl0DZGoJe+ceqE/FSjIqQcjPdUPVtVfM2ho7L0PBKXLRJNic+f7FefeJe87l7b+Mr03C/Z08Gxk2++wWWo38s+Crru5KTnASQFcHCFW4cwveUVTp30jTbULwSbzOVrZrqLvZBBJwCFkGlpl3MGgHrCXUV2aLTOq1DAbt1J2QY/SbVNFBmmaZdVdzuE7D91v9F6caKQIJyfFeS1Goqauu+vVMuJsJs0Db78V6LQ8bo8KoCjU0rnnPM12Vrjm2+mO/j1bcXS1RNMjqubwnjdLitWoylRdTFNskvIvK6L3CIF/BdLLPVcWUNmy004DQqoJw2PEpmh3+UeAUVc8N9WZ3C4lTS6V7pqUKTid+QLruaC0ySfErH6oTYR5JbYQujoUaIIo0WsBzytiVsbz7ADvKSkIwr2hJbUqymXNzBXnPTKo57NPTDYAJcV6NgtdcX0lpU3afmc6Hj8IG8rWo8npOHVOIV2UadpOegC97wnhGn4ZRimJqEe08i5XJ4FQbp6fMILjk/fivQMqy3mJsVGsXF0YSh/XCrcSO4O4SkyQcgqsrw6VVUdScyagHeRhFrlVqb0y0iScLNWPK8d9WG1HUxIMiTtK4Dh/aa0bBdnjLS1pBFvp/JXDqOht9+q5u0+MlQguPUIUrteSM9uqDzzEzlxRYOVmCCStslaLnqUz7OIAxtKlMTUAx18v2Cjr1DtOyo18GpmrxKi0bvAhdf0qYW8Q0tI4FIwPE/QLL6MU2ji9EvMSZE7wF1/S/TkVtPW25+X3yojyWoEc8DJHwXsvQ4g6SqOpkecLxmoMh8Dey9L6GaiKjqRUV7qm6W3yuBqaXqdU+kMTIPY/cLt0nySPcsevo82pa+Mtj3T9Vb7Zlwmjp8okhauacqtjeVsIqs1TqD/c8VloaJtfXVG1JLGQYByT/C0amQWuBwtOn5CXPY2C78XlP1TFlwG6fT0jFOjTBG/Lf4pzUIsDA6BVudclAunKek9mLpQJSEyj4oCSjKVCYyqiwHoqtVSNanLbVG4PVMCjMYUWX25LXybm4yCr2uER+qp4mz1NQVWiGPzHVUU60iQVz9x3mV0AJaQ10E7rS99CrS9XVZzt6ELnsqzurQ8KzuxLxKy19BTa/m09YgH8rx+v7JQytTHtMJHUCR8FqqMNUQ0hp3JSvZ6ukXUdTRrEW5Wm5+abq5jM6q1pAJgnMrU2oOWRdUe24E1qTGgZc4/RaBpnuaDSq03AZAKmVdjBX0zdRraDg25cGutnC9UwQ0Bcehp3UtQx9QtLQdvNdZtWk78NRvvXbm+seT+s97FiiKi244Cq1P8A7tU7hWqjWmNK7vHzCi8/XJP4kQYSuPtGEhKw9Cwu6IFyrnupKI8MRFxfySOBBtbzVgFoGd4QIj9ltFZHQQlIkXt1VjpNzed0thY2PgoqstBEi/YJOWbC6uI+PVJyoKS3Y+9KRB7K8iLfogWTk+9QZyOuyhtc47q1zNh7oSls2QKCRglWMquFgbBD1c3HySlpF48SguDmOuQJ6iyWrS5hLLnpGUrRGdt04uO/YoM8SCCII7ffila6M3WpzQ8XFxh0YWZ7CwgHBwUDH2XXEA7hRzfjcd0p9qnIuW57hO0c1ODkXCKrwJFiM9008zbeaU2PUHoo0hrrmx7IA4yOw7qU/aIbtv5KPtJQZuYwg2NPN7IyfgtAADREEnCx0HQYmCcnorn1A1pIydliun4Jqf3OUif3V1N4DhDgCfwkmxjYrCXTtdp+/irC8gAi/NsRmP5lMTW51FtV0XpvO0Wd3t9wrxS9YzkqACoLB4NnR18lhZX5mhpbzNOGOPyP2VcKrmiabyP9rgs+2pijUaZ1OZAt1ERHw/VZ3NcMggeGV1KWrDzyVgATh0IVdGyqC4ZPb+PmtTr/AFm8/wCOUTDegOF3ODnl07TmBZcmro6wMlkAZJP8rpaLVafT0Wse8yBsMJ17hx6vt6PS1pbBF1sa9pEuIAGSTheaPGaLGxQbzuO7jACxanV1tcR6yo0tF2taLBYnFrpe5Hp9Txbh9CnLazazz+WiQ7+PeF5/XcSraxxgerpm3K058T5dAFhNJ4sXY+Cn9xuDI6LpOZHK92mFhYRGwCJDHfibMpPXxao2Y3CYcrhLHTGxVZKaRbei8jqCo2vHs1Byu2cFCSDeyDocINwqi71kiCM9UpgEjIKoa4tsZLVYTbqiu76Kl7auppB80yGvA6EyPkF6RpjBleY9F6oGqr0zEuYHDyP/APsvRzJjCzVamVHGwMLTTdIgGP1XPaXAwDK006xaASJPyWVbG/2TzXJ6StDKnMFz21Ocy6569FRqNbJNDTuv+Z428FLVzWyvXFWoWNPssN+5SHlcLgHsQszXeraGtgAbJhVi8rnbXbmSQ39NSmQ3lPYoig0Aw4we6UV5SnUQbmym1ci0UaYzJ80wDBiw8VmNfqZCrdXnFgqZG8lkbFTmaBIjyXMdVnBSGuQMkwgPH3NqcLrNNSnTAgl1RsgQQsno3UNOhqW8oANXmBDeXmkDbxCu1NR1Sg9rTyvIIaSMH+VxeB12MqH2WB9VvM55qS6p3A6RPRanxn9er9eTkx5qevva65vrb5g+KYVpESo03mqXDOFWXjJErKK0boGrOUGvnaBIylLubBuNlm55uHWULjMhUWh5mxV1OtynusgdO8HcJS6N4nqg7I5K1PlqMa9pyCJCyangmi1N2Gpp3bOpPI+CyU9S5pgOCvZrXTLjCS2JedcHV8A4joifU/1Oqpf5MqCfcRK5Nd9RriyvUqUoy19MSPiF7xmuAyUNQ7S62n6vU02VWZ5XtldJ/SsXivBU9QyiZZqKcn/5jCJ90/NNzms/ndVpPPaoBH/3Qu9rfR/QNaX0muYDeOY7rLQ9Haeqa40m8sD8biYn+VfLWLxYx6qnQdogw6jleSCYAMRtY9+4XL1WqaWChQZ6ui02bN3H/I+fkl1VDU06tSkWNJY4tlgzCytZVIJ9W4jBMLpOXK9aU2MG87qReUTfFuiU379UCkxhMCCL7KETZIRBt5IHykc3spM5RJlAhUDoym+KQoHIBwkhQSM5PVPDTuSewQBjS5wAEk2XodLp/UUGsGT8Sf49yycJ0HMfXOEgWFl3mUG0xz1LE4B2XHvr8duOf1lfT5aXKbE9VncJ9o2G3n+y01Sa9SGkcgyTv9/OwWbUvbTibkH2WgeF7LEbrNTMiww+PiP1KtkDNpLLx0cgW8rq7RYNc0nzI+/gi4e1BwINz0JVqCxsMpg2vefP9Us+0xw2aX++PqnN3DoBe+5I+iHLBI2DOXwiPoopKkBxA3omJHcqNHtNJwd+tvqE1WACcnkIEbQT9U1Mf2xAsDE+9VANnEC/tAny/leh0T4pt7hcBzYJJHh7iuxojNBkm5CjTfU1IptwSegCp/rKzjDKDp/3uj5ItaTiCrRp3vuSAi6qLtS67qjGN3DT9fovN67UP1WqcfWGpTY6GXtA3/XwXW9InihpGadpl9Uy6Dho/eB4LiUxytk/f3Cp10tpNv4vHy/ZX8R/14Owt3mf0SU/9S9gHfT6rfqOFa3VD1lGkX03AQQ4WjO66/xude3Pr40+hhB11dp3pT7iF642GZC8z6NcM1ej1z6ldgY00y0e0LyR0XpnSMBb/rZevTkSetkwMYQiVAuYLjIuqC2DIVzpiyS+CLKCNsrWlVgxsnbdUXNsOy8zr6/9ZxVwBmnQFvErua6v6jSPdeSIXDoUfU0A513u9t58f2RY1UPYp8ogbW7rr6YB9DkJuFyKQ5nsGxXRcH0nMqUxMWI6oLWufRB5jzAbRhM0h34cHC0QKtO4BB2KxhnqKhbscKosFSDBsnqhtSnIvG4SPZze03I+KlJ3uOylWPM+kOnLW8wvAPw/cryVd34icL3vG6f9t42LT+n0leC1YhwANjexWP11nxQCSeYCYwCmAkAz9/wla2bHc3THcg2NvfP6BaZNQEkuNp6qu5qARJJx4rQwctIzaRbzU4fTFXXUWuwXcx8Bf5BB1+AaQ1tbWY0yaYdDu4MLu8S5dZw00NU9tKuyHMc42eRf9IWX0Lp81HU6h9y8gT8Vt9ItO2vwuqSL04qA9IRP14R8uDokbrXwLVHScRpuJgExc9VmB9u1pEEeH7FKCQehB6KfivqemdzHmnZW1G8zQ7cXXE9H9Z/UaBpcZcLGT0XaHtNvncLUYqsoQn5YJnZT5oyz6lksaSYANyFNJVY8VAwQG2BnKvcwPaWuuDlZqFMUKlRgEb2VDk+0VJlIT7RRlA09FJ3KE7qEwgM9UFChKAqAoKIF1NAajTvpOtIt2I/dcENdQdDpEL0YXneOvr0dY3lE03DmAAHms3nW+esXtPMJBg9Vc15GRK5+neKjBUpusMicJq2uYyCx4OxC55XaWNra81OWYOyVvD6dLXHV02ND3D2nE/oFjr81SmK1G5F1p0+vBpAVBBIu1J6W+2lj2urQ5gfNuUla3aWgTLQWHq20e5ZdKwesLyZEW81oJIwYXWVwsE06rLCo0gbFVvqPbd1IEHdrvqn53jBB8Qga02e2fvuiFp6ps8rXupkbEwtTdVWG4d4j+Fmmi7MtJsVG0IvRqwOhFvhHyV1LJW1uu2fTjuCk1ldlWgGsmScELOBWafbY1wOCx1x74+acta6zmg+ITyTwjE8OBkgjyVfMuhyNiBjxWTUUOT223HTooqqVCU9PTVqmGwDuVrp6Fjb1DzdsIPnzszESkIm42TzIg/HZIRFvkujIEwL790JHjKYtkTElVPBAJG3QqKeQTE+9ANBtus7nEH91BVIxkblBeW3S8vTHRKKwAuU4qA+agUjqYlQtnbGbp7HF/NCJN8lAgEGwkI8vuPUdUYkZhQSM3CCssi8oRymDaVaRN5k9yg5ton3oA102j4qvUMDmSNvgUzmweoCkyIdcHIQZGGDa3foraYDhLbdROI/hV1WllQxvcEffVNTPLUBB333lFRzZJIEA5A2Vbmxm3dWEwfYBINi2UDaxuDgx1QJMttkfFFnbdAEAyLAItMZMnxQWNcATBkDPZVuqEmSYi4Sl1jGEod1CKtBl0iQDmNlaXBtMyLiCCdlTTbJy0D/ccrQ3TA/icTP3+qIocYdAuCcStFKuRAeZBym9QxuBPdQ0mm4Efqhqx4aRLGSRkNGPmno6otbEuL9oCpY2N4VgcI9oA91MXyaWayfxMcCcmLKupTpVDIEE7/f0QBacGCdioWxi4KYaqdpehVLqD23a6Y7rTzkXymLw7IgqssrdRVp/iMgbEK5mpY+OY8pRe1rrkSdyqKlCDLTI6INLhzCRcdQqiyLtJBG0qllR9I2MRsVoZVZUs72T1QDn5rOFxvCMxcYUe0tN4I7JMGeiBp6nyUBjf4oTJsbeCmMIOr6Ok/8AWKAxzB4Mn/aSvYFrQbEmNgvH+jwni9CbxzX/APSV6utqKGnMVKrQT+XJ9wWa1NXNJNogDoo97KLeeo8NHc5XNfxGpU9mgwMB/M+59w+pVQu7nqEvefzOOFi9Nzlsq6t9YctOadM5vd3370aRDRAERhZ2u7zKYOjJWXSZGs1diYSmpB8VQHSoXKC4vJvugahlVl1kvN0QOas5slL5wUpMm90M5EIH5oygXHcykOJGFEBdcXXmqxdoeKEi1Nr+dwDBgn6Ehejc4DK4nHaMlmpbYAerqHlwDg+8kLfLPVds37qAdFxuFcQ1LhT0/q2vDG/jnIGPovQU6M8pfIJyAp4nlFQcQbifFAvk2EDotnqWNH4QfFQUWuywAeCYeUY+byUD5uDMLQ/R70z5EffyVLqFRv5ZjomL5QnMCcwoSSYBkIZyIjI6JXQd4KNGNF1TBhU1edlhUgnAAW3T6LU1HQSaTN3OH6H+F0aWko6e9NoLj+d1yfvyTEvWOZptNWc3mrEsGwIuVa6hUH4XgzsRC1ZCUiFcY8qz06FSq4CsR6sGSAfxQuqwBrYaAAMADCwtMXlag4mgSLkC0Kxm3Xg67idXVqEQS4uIA6lXvZTcOdrYLvxQen67qrllxDrE5E9f2K1ger0ntC0xJHX917J8eT9cXX6J7HmpTZLCJMHHu8FhPZejDZaA4gQM7iZXK4joxQ/u04LDkdFjqNc38YEDBwbqeF1Cd1h0KbeCmcXTZyLJS2TIsUEnrlA3E9Ub7iVq0Wnrah0U6ZIO5Fgpbiz2y02uceUNLidgJXc4Vwf1vt1mcrR2M/Pp2IW7R6Cjp4dUY19XflwPvOy6Jc92DYbAfWPkFx6/p/jrzx/oH1enphtNmBZrRiPBUOa+qZcYByAc/fuTGtTaDyjmO/L17nHxKyVa1VzSZFIRgX+J/fsVz910NqKjKLeWInDW5MR97LlalxJNaoQCBLAD9/Idka9Vokhwf1gzMdT5dY6LKXmtUEAvJsbWW5GbXXqUgNXqQ4wDBgjoSq6zeUt3J3IWt7f79ckyXNgRvD/3VOobPK4jAufvuorMy5M3g9en7FFt5kSAD8T9FXSM8pIiRKtEc8AbDf73KCVLsAIy03jp/Ku0rOal4ZPSI/RZ3ui5uA2fCStmhHNRIG4cAfJv1Qit7eV18GPh/Ks/raWi09N1dzgT7NhMwhqxFRhG8EHxhc/irOfShwH4H2tgGf1Cs+pfUdahx/Smw9YZ/wBqev6RtEM01Jzy63M8wAvK6d3LUB2+k/ot1FkuDgbhavOMzrV2prVNTqDUrP5nO9wjYfeVIinIsT9P3Vbvxgbq03b2JP38FGlrL1B3+/0XtOEgHh1E5sd+5Xiqd3MIGf2XouBa8M1r9A8wHjmpnveR7hKk+p18ehpNAJOFbKVogWRW3MN0R4oFQXQN4pCbwVCZsogIHUSnDRvIKQW8UwnZBh4iw1qtKkD7LjBHz+AWSs7m53xZzvgF0dQzlmsctBi3UfuufqAA2mALH6KiU3BrmHAGV2jTbWogi4N5BXAcYaBtn3Ls6CQwFuDc3VDOfU01QHmL2HIIwtAdT1DbG4+CdzWVBDgqTpeUzTMFEE03Uz1HVI9se02wOQrHVCxvt3PRCnUbU8DkFBg4mzn04ebhtneB/Yr57xGmW1odkWPl+y+m1aYEsddrsFeC9INGdPqSCMnPh+yxXTmuKzDnEWFvH7lEXIHW5+H0UaJsP8kQYcSdsQirKropxv8Af1Vmhby6fVag25afI0jq4gfIlZqv4QB8luB5eF0KOHVq5qHuGgD5mVB6/wBF6JpcGY4CC9xd7jHyC2aqkK9CrSOHsLffKs4Uz1PDdOw2im2R4gfqUHf6jgMbLbH6+cOYW1HMcIcx3KQR0t8wldYknbIXT4/p/wCm4u9wEU6w5oHfPxErBUZh3kYH34rLTtejOpNLUepJs68dV7djmhokwvmmgrGhqKbxYtcN+n7L6NpnCvQa4AGbhInSyQbi4KkSlf7JtbsrBcAjBWmBYJKo1Ps6i2Sz6rUwQser/wDej0DR+qCiZN8ppVYMmydENKm6VGb2VBQQ5lJQFHOyVGUFgC5npBQ9ZohVAJNJ027rpNdKXUUxX01SkcPaR70/R4okkyC4HEh0H4fQrma/S6ui41KdR9WmbzN2+PuXZayDcEfoni0AT4LfpPbn8A4oR/21Z8g/hcT8F03MYdWH0zPNYhYNZpKVVs8pY7/NgghZqVTUaanytPrmDZxgrHXP7HTnv1lenc6tpILjzM2cBhdHT1RWp8wEEWj78V4luvfTZNGrUov/AMZt8bLTpPSetphy1RRqtGzBB+Ck5q9dR7A2ykcuPpfSrQV/ZqNq0HHdzZHwXUp6qhqG81CsyoP9plMZE90hAFxbui65gCSegVjNLVefaAYO6CsVajcPMdDf5qynXquMCkH9xZXt0tNtz7Z6lWWGLAbQgUAkS4Qek4RAA+qOUCsqKk+aCiD5nRqcw5T+IfFWubIkrKZa4EZmQtLHcwBB/ZdnMhtcC3zQdfzTvbaTbsq5jIkoK3U4zfyVTmRtEYWmZsduqhaHd+8qKyFsWGUATsr3UiMXCrc2MiFBG1CD804fNjZVRsLeaGOxQaA6bzPgobi9uqpa+D9E4dsLygcGMe5HHeUkxvA8MIgzhA2cwCeqQtjHx2TePvlTJygorM5qewI7qoCBTjcwe8R9VrLffsqRTDarQMB032H2IRVDrOneZnqrHDmohzRBab36/wAEoU6VWvVDadNzyBho++q7Oi4BqHtHrnimCQeVoklZvUjU5tcKLTgbrTpuH6zWO/7fTve0/miB78L2XD/R7R0YcaQe4bvuu7ToNaAGtAjss3v/ABufz/14XT+iWue2ar6dPsSSqNbwTV8OHPUpNfTGXsGF9HFLcpnadlWmWuEg5EKedW/zmPlYhwkXBQALTLTB8LFei476PHTPdX0jbG5Z1Xn8zsRaIwukuuXXOCKnMeUiHHbqicQfglgGzjIPwUa7lPK65OD1VZNjJhN2zKU2sQpt3QFwi4S87m4KbGbpS0HKBm1WO/EI7hMWTdpDgszhGEGvc0yHXCC8ktyI8UQ6RGyDNRIioJB3T8rHCWHyKBHMDrRHQqksLbjCtPM3I+CBeZQRlRzbESNwnMG4VUzcboi3kgbF89lJlBWUKL69QMpjmccBB0ODU3Gs94LhysiQev7BdZtNoMhvwS6TTt0tAU2kEm7ndSrc9ly691259QW2Ej3BMDGUosLFNnJUytacG/ZMHdrpWiMoy0XJA8VMpsMolD2EwHSVHVOW3KSVcTTSYtupJKam1z8tgeKepS5W2n3ph5KiYElwHeUpqM2v2AQNGblWspdBKuM+RGl7sCANyU3qiRJPuWllGLuvK0NpAYCuJtYhp52SVKII5XCQciMroEHAVfLLr3VGfR6FlNxLKbGDMNbE+5bnMh+MKykyBKflkSMqIpLCcD4ItZGVaG9cIGyCp7SR26KtrIdJytBvlAMjAlBXUoU6o/uNkjBGUrNJRpu5w0uI3ccLSGSLhAiDOegRdOw2kyob5uVGi9ymdmQJhEYpgkBDKLv9RwHVCOgQCN1fp3SC07qkiMJqR5XAoPJVGBuurNAgNeQJOYJ/QKOeH81Go5wY4S0gb/d1p4rS9RxOu0WDiH+/9zCzP5TyxM7X6L1z3y819VHc9OnD5cCPxAWKz1RzAtIgGxHVF1d7HEc4aeuxQqQQC9zqROSBLSiORqNG+iSWe0wdsLPnPuK7VcOgNaJB/McfBc/UaYklzQSTsGrNn+NysnnCkzbHmnfRewS5pbPUfVVw7ZYaX6WkatYNJgDJt+q7bNQyhSDG2YBEArgUXVW1B6uQ42jxXSFKW/3HcxPdY651056x0GcVot/DcjYH6KHiDHnm9ogflLXH/wDassIa1ogCPAIm1ys/8cXzq9+seYFMFoGJOPvxAWV/O90lwv2mPfPzRLvIdAhMrXjIzerVZa9uajzGCXIMc5tdri9xAO5wfspnCDJMA3mMItl9em0ATzt5Wx1IS/CfXeInUkbS5oI6lxPyCzagTpy42HPF+8fqVopPa+nUqjAeTHS71VUtp6jSJkT5yI+IlcP13/HPoXbB2b9forWmahMQLR5z9FTQsXAHII98n5FXNvVdAw4W9/6lVCvG+ZaBH34rocMBIbAuHH5D6LERL6YBkFokHxXR4S32aZJmZ+QRVOsZyCkT1i/Y/sseqAqaXUMmAIdjEQV0uLQ1rADMO2VOo07WNDXCHVGEu84HyMeKpfjzLW8pM2nv97LfojLJNweq54PLYiSM+S30ncrWDAMZ2k/QLpfjjz9W8wNSRiZ937q025QNmY+/BZaHtAA5JgW7/QLUTNRxG9h8ViukW0x7Te2fKUNRqH6fiQrU5D6Za4GcRCamIzYQb+X1Cz6+2qcTcn2SITj6nfx9I01dmp01OtTPsPaHAT1+/erCFwvQ7U+v4S6i6C6g8jwBuu7EYMeK0wHgJQmFCYyPcUAZsDPZQEm1rITHdSUpsgYQU47FVNJc4NaJK0CiGXqPjsEGXiBjS8oN3G335LnvdzUOaMFbOJljm0wwGAckrFT9pjm9VoZy4mJsDbwXU4S5jxUY4E8sZK58MNMB4gkWcDuF1OGsY1rDEOfeeqo38s3aZA3lK6q5gzJ6QqatKpTcXNJIPTZZ213h0Pv1QOXOc6XFEP5TIIhPUYC3mbcnsqgdiIKg3N5dRSifNed9JdEdRpyQ0esZjvC7FJ5pukEQrtZQGp05LQC6LIS4+VYMjck+/wDdVky6Cd10OK6b+n1tRobA5uaD3/crm1LOBNwP1WXQ7jzNYMT2XSDPW6vSUBgU2gdi5x/SFzf8e2J7rr8CadRxemTgGT5BQ/Hv2BgaGgQBgdFlrDlrk7G4Whhlo2Kr1n+m124K6Obg+kPDzq6BdTE1GXEbheUb7dODkWM9R+y+gCH8wFyNvevI8c0P9HxAPY2KeoEgDYj9jKzW+XJBIuMg27zP628F9A9HtZ6zhtNwk25SBsvBuZZwwThej9Eqz4qU2mAAHQdwZWVseqqO5nWtKvpjlYALxuueajuaRc9CtnOG0i54hoE2W3NeHQubqX82oqHYW+C20q1Cq2adVrgehXMc6ajyTlxv70QQU0pBZFVDc05KEoSogKkqISgKYJJlGVFWsVmQqWmFaHWQeW1Q5NZWYbQ8x5/sVGhp2PuQ4s7l4pWBkTEe4Kqk9xxfsuk+MVc+lzNgWjqsdTSEmwmdgtoeAPaME7So105uOyK5FbRtcCHNBA2Kw1eHObJpiB0JXpHBjsiVX6toxgqaPKO56T4qS0jYj76r0fozw7T6xr9VX9aQx/K1rXRMIanTUqrSKjGkHsr+DP1eiYdNpNGNRTc/mJ5oImP0CWrHqKVWhSbyNaWR1Eq4VGO/C4HwKopaZzmh1aGE5a0zHmrxTphvK1gjpGVyaEiEIQ9U0fhlo7FTleMPkdCPooqKQhLhls+BU5wM2PcIChCMzgz4FRUfLmuD2hwvPdO08pkXB2lYtK48/KMHaOi1hw3z1XZzXm4g3PzVZEX3KLHyYNpTOEid0FJyARKHMW4EjwVh77Ks9DugdtUEQb9ZKcsp1B0PVZnCMWnCUucN1Bc/TuF2w4DoqHsLfxCCOyIrubcYKb+qeLEz+qiqu0R3hQWsdu6s/qQc02E9gp6+mTek0dUCgwL37Kc0/fRMKtIn/SHjJR9bS2px0uUAF8R4pgZvae6HraYzTEdiVPXU9mAdyUDg+47StGjpUauoDKzeYHF8HyWUVmH8oTCrBDmiCDNtoUqyvV6XSsY0BjGtA2A+i6dBgMQLLz3DuPMdUbT1TG05tztNh4r1FAQMSQuNlj0SyrWNAAEXVzYwVUDsAnaYyjS5t1YAq2GRlEvgIlV6qi2rTIImV4jjfCuR7q1EQRkDde4c+crkcVa1zXAZ8FZcZs14HOJB8EHtD28pz8lo11MUdQSAId1VEg537rtPjhZlJQqw71VSzhh3VXFsWI8Vmrs5m8wyPin0uo5opVDJH4TOURdix27Id+vdO4bEe9LgxkoEIkSL+Sqc2D+y0g2uJ7pXNDrlBm8EzXRcGCmdTjG20JIg/IILmViLG4TEscOhWfcIzufmqLSL2v4IC/ZKHTkSrGtm+B3QRom5sBknZe14LoNMOE6erQoB9Sq2aj3CcEj9F4smwAsOi9l6Eav1mkraF5l1M87O4P7rV59Erf8A0YFhSaJ7YVtDRsaeZzQSdowtrxynmORhI0W5nXjA6rGLtSk1odZoEYgIVDAJ6W96eg0y5x3VGpfFMgZKqOXXBc49Qq3M6rTEkk5KAZzOAF1hqMunpTUPZaxS5nREwmoU4rVB4LQxkGTuqEZT5RYQkqNJsFs5YGFS4S6B5rKs7aM3N1a1gCs5YTBtrohMlWNFrqBsGUY2CBXdUGNkzlMWzZXMZCCAQE0QIGUDYJ4kQopCUpunj3pEEAkozBjKIbCmcICZOLJTa9u6saO3vSuF77IA1t5Ka15uUWi3VQi0zCDFUEVCQMlASbAQrKrZeYx0VVweyBsGDuhywbiD4qe4qF7hYifJByfSOifV0dSIkf23R3kj5FcBlSXNBOCvXcVpnU8IrsaIcG8wA/23/SF4mYIJMgHZen+V9OH9J7a6jAWyRPVUtpPF6L+XsRYrQwzTkyQowMd1adiCujmwVBUbd1KCd2GJVbqzwIDqoHiugabhkyFVVpS2QIPRTF1zXjmzzE9SVV6ok2BA7rc6nBMZHZUVZbm0rNalNpwylcwXnforw/muCDPVYJIMq1lSy5OjVzwYIg7XQLpublI1/M2DcHIUJjBkHBKBiY8kJi42ylmfLuhPXCByeZsbC8SpogXa6mYnkdznwF/nZIDB6d1op6hlGnAZzl13EH4frkdFnr41z9dXTgjS1GkSR7JJ7NE/ElMfapvBzyzP/wB38rLpa/rNG5odJJJJA6R+q00Xh2orgiGtABk4ho/Sy4Z7d9cmkCKlEDcZ8QAr22qnvf5foqYIpU3RYGJ8Cf0CtcQajXDcx7/2K0hhaqYwG2HhH0XpeAURA5ZDRzgQervoF5o2q2wQZK9R6O/+7cwMwYJ95+RCvP1nr4z+kTf7fKB+F4d4zzD5hY+LNFM6UTEsfJ/+39Suhxtn/aV3m81mtmNgJ+biuZ6RPircyGUDcDqT9Ff1J8eUdbEg48IV9N8GlJsHbeX6lUkzc5Ua4tzFjI8l0z0xvts045S1xuW8xWqnY9endZKTubH8rYy3aLlcq6RppibC5Nlg1b+fU1HCTJt3utrHmm19XIosL7bkT9AuS27RN43JWuIndes9Bp9fqxsWNJ7RK9c6y8b6C1Y1mqo7uph3uIH/APMvZkT2Tr6zCRO8SoWg2dcDCJthBQAsB/C4tS+qjPteJTxvlHHZBZpQA50CICq1TvahaNP+aFk1J/ukFWIzagc1FxyRdc2nV5KkOsCunU/A6d1zqtPmbMXGSqGe31h5G5LrHx/ldRx9U6nywAywuuXw6XakA35b37fuV09S24cPNFdGlVFUJK2mY+7QGu8MrDpqpBsc5gra18GdyqihvNSPJVBAO8ZVbvZcZwFvIDmH1gBCz16ECWyY7qKoBacq6hW5HcpwcKttIkwZnayubpZF7IOB6YcJNWgdbQbJbd4HzXha49m143X15rBSYW1HAs7r596T8IZoqxr6Ug6ao6OX/AmbfBRZfxxQQabSR3Xd9F2xruYjAK8+y9EDcWvuvR+jTSaxcMjbxWf1v8expOBb1ITVB6xhaSqKUmwMeJVntncDwXRzZGDlqyN1y/SimHcOa85ZVBB8Z/QrsEcpnosPF6Yr6F9MjJ+ilWfXlX6edIyqLkjpiLH4wtnou7l1rgMhpEeB+pWihQ5uDiRc/qAfmVT6O0i3ibmExDDfpdc/10r11BvMed2B8V0GNHLBusID3FrabSGDcrS2qxgguBcdgtuTw+obxrT8Ur0dJpPW0mvPI8jlt4r0VO9MXknPdXVHkueTkrPpzNNsqouwgiUAiDlRRTKqopKkKKCBQIqGyBm5TgwFWLJnNc1oJEA4ug8x6QB7eJyzlEsaZJ8VzueqL1HuMdDHyXR9I5GuY4CSadjGIJXMa5+45j1Oy6c/Ga006s/lBB3I+qtFYGwWWA6ImSulouB6zUQ5zTSYfzPFz5JcGcVdlr0uk1Org0aR5f8AI2Hx/ddvR8F0mmhzmmrUGXPFvcuhiwER0WL01jlabgdFl9STVPQWAXSaxlJvLTa1jRgNER7kxulJWdXEKG6hUWVRCEVEAKG10VMoFLGnaD2QiMEiOqcqb3QfHGO5XBwyDZb6loc0QDcQFzsFdDSv9ZQiJLbXXaMFL5sZutVGp6xknI26rLUbynFj1QpuLKkg3HxVRqcIMRhIe5926ts5oItPZI62bwgrcNyLpHXsM9lZHZKe9/BBUWx49VWW+UK4id8JYjee4UVXy3sYHzQAjPuCsDeqV1sZUCdox8FCpnqoROP5QTGBHmjG26gCcNkwchArRJ6K4XF8+KAZFyPJNECJsUCkRtK9l6P8Yo19JTo1HhldjQ0hx/FHTyXj3CRbZZi4mq0jYxdZvOtc9Y+rh04R8V89brtXSa3l1dcQMCobL1uk4zpXaOi6tq6QqFjS+XReBKxebHWda64fFgg6qBebrlP4vpBJGppkDo4Lk6/0hLTy6emX/wC4j9Exb09BX1YYJJiO64HEeKsaC0vAPiuO/iFfWAzXcAfygRC59XTOuQ5xJ3JlanLF7WavUtrXBm8iQsxfOIMLO4uBg2jKkuAtbZbjlbq8v9mDuqHEC4OEAC7Fz0lAtjKo6OnrGrTgmXDrv94TuM5WHTv5HA9DHvWwmLE3G6gmBEXUDuXN4Vb6jWi5g9OqpdX/AMR4SqNJdzdwlcJ8VmNZ5PQeCvLgYDZPiVZNEtlGPJAcx/Cwk9lOQgy4gHYT9JV8U09hfmB80ZgySLd1WQwXJJRDgLNaJ7rckiGkuMNE9V0/R3VDRcb09RzoaXcjgO9vmZXLLicye3RA1A0yXwRsAlwfXagvcSN43VRM3OSk4fqhr+F6bVNv6ymCTG4z8QUzjAkeS5NBUqBjYGTlYapLnXwrqhmoSkLJMi6yqv1fK0d1NOzmq32Vr7ADopQbDvHoihTpxqqngCPvyV3LFkWN/wC7MXBZPuI+qL/xRiEqRHGG+KqY2faO+E7vaIaLkq0Mi2wUi1Xy2RiFZyqcqYivlRDeisiUwbCKrbTm5CciMJ47x4JHX7KULk32TZHRJEYgpgdjlRUNkuTATkSEsIDCAEGBkokwEWDzJQOLCN0oElNkfqo0RjG6CYFkuTYT4pyYwZSyRgX6lBlrgtqQMkfVVOaTkq7UWIJMTud1WHbAT3JQANMQEIIsQPNAk9bJTfJlBa1wwbz0HVeE1VA6bVVqBBHI8tv0Bsfdde5ZOSYHQDK816SUAziLKuBXZknJFvlC6/yvtz/pPTletc1sAyOhKgrEgDHdIDDfaEjfso5tpaZGy9DgY1SN4I7oHVPgAiOhVbmzY2I6qt8gQVFO6sX5PhCzV7uAmbZVgDDEtJPiqapipAwFjr41yQdCiDBvumLZ3z0SkQubodpi4Ksa4EQd+qoB7+ScEHxOyoc+yYONiiff3QyI3QmRfIyFAHmMYUDpsd8qOuFW61xZBpoVv6c8gdDXTIG0/vddWhVDqmoIkieUmc4/QrhMPMOU2/RatDXLKgpuuHZAODf9VjrlvnpqrGaL4uA41M9/o4oZZzNEkDIO4P0PwTUqzalMgwOZ5HkQf0VWmqcrSwuHMw8sH83TPu8LrGOmrmHmNNw3sTGJ/cr03opVDqFWmbOa7m968pTMEsBx7TQTiPuF1eB6n+m4zSDifV1pp+/HxEJPqdfHf4tSng2pcRJD+YH/ANQXnPSIO9W+oDZ7QZ6gk/Vew4ozn4VqGjdpIjsZXkuNtcOD8rxD2crZ6iR9Vv8AWPx5gdx8VDe5yoL4RAnv5LbC7SnlJBEnYLSKgNgbNu4znt7ysQJAgWlWsdBvtss3lqdNeoqlulFIGSQS6B2n5SFjpXFtkznczTNze/WQkpmDHVWTEt16L0Kfy8ae3/Ki5vugr3WN58V4f0HYDxas7JbQMe8L3BWOvrUA90pKaeyBE3CgExYXRDpUwp4qC7TZcMrLqzFY91ooWqGP8Vi17or+S1EJVMticrKQBULSLFanXaFk1PsuDhaFoXaGl6uu9wuDYFb6lxayzaS1IE5N1pN1FZGu5XWstrHczRusjxBmDI6J6NXlzjog3NdjmNhsq31C15dttdO1nrGy0wDkp3UGmnyoFbqqYbJsdwAqa2te0+yyxwVmc00nw4SCpV5g0Nn2Ti6GKqtapUPNUdJ2HRZOOaf13o/XJEuZFQeRC0kczo2WoMbX0lSiYIc0tI8UHy5oiR36dZXp/Rcf92ehZYeBC4tXSGnqadE/iLuU2yZC7/o02K7iRBa0/MLH66X49Oy7pi6s5b5hUB0ZMImpC6Oamo7lcQcykqD1jCCJhSq4OqGd07AAzczuUGQUG09P6pogWAHh+wWbhmm9Vxao9oAhkAkdwuoKXMZOElVraBBi7u/T+VnGpWoue+xeTOAERpnm7DcbFWadr20wTclWe2Mojn1GPBcCIKzaQTSaTsuzWpisADZ2xWKjw/UUmkENN9iqipHGUz6VVl3scB1hPQd6ptSoGhxa0ltkQG0ajm83IQOpUeNPSEOrFzujAqQ7Ual3MS5w6TZXM0MuLqjgJJMDuqK2mQCN8IrV6ik0QG46lA0qZwLeKgzN9oxjqQEajWtPsva8H3jxV/q2CQBE7gqp1NjGuLQS43ucoEYx77MaT5YWmpQ5qgLnwAIACLK4q0WOaOUEYGyV9QNyUHD9IOG1qtSlV0tN1WPZLQLhV6L0Yr1fa1lQUh/g0yV26epJrsa0TJhbyU0xj0nC9JogDRpAPH5zc/H9lpJhEnolUVCd0pN8o9+qBUUCgmQUAQhEoYQRRRTwQCEVFEAURUcQ0S4gAbk4QfGiN9ldo38tXlIkO28FUCiDDgQYI7rqw6Lm8wLevdZ3NLTB8rLUHBzA8EQUr2Bwg+8BaQtKryt9qwGT4q94tzC4PRZQzlcWkyDYq3T1P/E42GCghHW3ZKcXuD1VjmxjZIbg7nsgQggwc/JK4TvKeZPj0SnqUAjcWjAVbxJ6qz5pTfF/HyUUjWzeJnuiGzFiR0RiLke5FpHNd0dVAQ0bbpw0R08kAbSDMozODhATbA72Qc6TZBxI8Sq4cbkZQOTDb2nqk09MOq3GDOES1zzAERlWS2izlbdxyZQNVfJ5QZjumpuIaAJ7rO0y6Tcq5pix3xCKumc+dlCRicYsqw797KFwGDHiVBW/+1WbUbgmHeaveYxeVnrv/tn4FWkw0TlVCvoNqHmIvuq9RSbTokDfCuNSMbqh39x0ZAQYy3mM5KImIdeN+i2tosAgBVVGBpkmQgoYId7RgJ3VXVDDZA+aUtk23TtbyiSEFXLJjoiRaAI7KyIEoC+LoFayTdXNfytAtPWEGtug+RAbYeC1zcSmL3G5kjuUsxkgT1VTnOOST5pYla8kxcXsGTPgEprdG+8pM4UWfKqY1HmxdAOyGPNTucKYuU9j6F6A6z1/Cquldc0H27By9A9sCDsvn/oRrf6bjrKbjDNQ004+IX0Sq2SAN1FYXCXE9VGjYJniMXlQNjO6ypC2TiwRpZsMIuMCAIJRpNlwndBoa2K4gRFMyfEj6Khx9okm60PJFVxAsKePNVU6JJ5nCJ2VqQ1KnbmIufgrC1OBAslLgO6AcsZQiVM3hMBJQABOBuVAjCigbCwVLjJgq12ICr5dys1YTsAiBCYCUeWFFAiVMZR8EHGAgQ+0YONlawQLKtlzJVwMDqgBtupmwghQiTJ96AImQgJtjCGBOSdlOa97/ooSZkiTtKCjUCQO26zhsnMLTXu0SZIzCoPv6QoDyNGTJ7JS8AwABG+UCOpMnZM2jVePZbA7j6opAZN5Hchc30hoHU8PbVYI9S8EkjINvmQun6tlN0PJe8flaUNS3+p01SlULWU3MLbD8Mzf9Vvm5WbNjwzxylzSJg3HVVRElpwrCSSHOEkjPWEkQSABbYFep5il0yDeOyrqWgm07KwEOBkR0VdQSIzCBWmT4Hos7/aJItOPNaHOiw3CzeC59OnKMfymD8FcINxdVQHdig1zqZvcLLR3Ni4GEAJE4hWNIeJbedkpEGwkII0kWITE/m33EpDbuEwdsgJ6jySOsnzkfFI620/qgqnldI+SuNoc2yoKtpmRBvKgenUc0FoMzie37hVue4vJBM7XwmaJEHIsg5sH9EyK0t1HOwOJioL/AH5AJxqPZBY7lex0gjY5/RYgOt42TTJLogm8BTIvk+pU6zddwkVG3FalIHiPqYXnfSVkcMcS2CMg9itPoZq/X8IqacyXad9h0a5P6UMnhdcjLWF3uQeBATDogP5RzjC0yg9ycG8j5JBnsmbm+6geJa7ulpZRZcETkYSMMOQd/wBEq40/HGNLg0VQaZ7zf5he/JlfLNNXOm1lKs25Y8PA6wQvqIfzNDgbG9+6x03BzuhjdSYSkgZMSsKaeoUz+iQFzvwifFEUyT7RPkqi2hapm/KudxB0ai52XQpgNdbpcrk8Rd/fK1BofZoVFVvPTjqr3/hCqeJbEx4Kos9f6sBopEAWueiZusYc2PQp6D6eqp8tQgVBYk7qivoXi7RI6hFXGq13gUnNBtYLETVpG4JATt1AdYiD80HT09UtxcdFs/qaYy6D0XJoVgXBpgSto0nMZFx4qCyrU01UQ5wnssOo5WtHK/mDcGOq2DStaJcGgDqsWtY+oweqgBpnljKEVNeAJO6v0roJd1yuaHuDuV4LSMgrfpnQPFB5/jOl9XximWiA6pzjzj9SVr4TT9VX1MCAHwPeVt4vQ561CsBMGD5XVempclPmJJL5dfvP6FYz23vprALnDlN/FMaTjd7sd1Qx5Doz4BM97o5nSB3K2wR1ocDIWikAWAn3qimRzFpMg4WmlAp2FxlUWtGywa1/NrA0mzW/Nb8LmUh63U1Kr7N5oA6x/Cg62mrONITFt1cagAuuY7VN/C2JG3RWUqnPVa1x2kKK3tcQeYgme6Y1iLct+kqhzw1waTc4EqxjmnME9SUF4cSL2VNVntB1MAO3jdMHyYCR5M226IYqral2mp89Z4YzEnZI3iFNwltdpB6Lna/VjU1qmmMGmyzgdyf2WaoxrWtDKgIGwKnl7a8PWu4NVzAllQGMkBD+oqTd4IPQrkaJ/qq4FQk0X2kbFdevVp6am00QC934XG8q6xYbmrRIpyOnKlNSq+wpEHf2FumwJSkqaY5tb1tOkXCmQBc2iEmhpt1Ze6oXENiADmZWziB/7KoOsD4hU8Jby0Hkbuj3K6Y1NpspDlpta0dhlE3RJS4UUEDlE2UOVApwojugigcIQibqIFUKMbKQiFUhFA2QSEcZS8wGTHiuBx7idbT6j1Li6nRcLPaPxKjp6zitDTS1p9ZUH5WnC4mq11fWGKjobs1pssVOtQqEBlZknZxgn3rWwVKd2GJ7LUkZtrwhEYCIdIuUTaxhKTewjwWkb9FU5qRactx5/utBvbr1XO0lTlriSYdY+a6cbrUCFs3yqiyKoIm+LrRv2HVQNlwJsAiA4BwgXIyqXCMm3zTF/LVvg2Effki69xg5EIKyNzskNpm0bpyJviEpEmPhCBZm2OyU3Frk98Jie2Us95nqFAuds90CmJgSEpEW67oojN89BsnBi5t3hVT0n6qTJN5nfqoLfWtBuMJ26hoEASeizHrhHwMILn6l7hAEAbdEmTJ9yTCIMi15QP4WPima6LG/eVXPUI+KC0OgfOUpdPWEswPldA2vEdwglV3NDBaTCvfaxGOqzUvargkSG3+/Mq1x5je42QAmevgmptgdCcqNHUY3ULowgLnwIAuqH+0byYwnJlRreyBGtkybqOuYGB0Tkw2Bk4Shs537IFDZsEwZFolO1toAz2Qc8CwuesoDECTZVvN4jGyGXSTJO8pqg/th0SRZUUm6VT9EJhEH5qE7mwUwEMoDM4UF0Bc4TCyC3S1n6evTq03Q+m4OaRsRC+vUK7NXpKOoZZtVgeO0/wAr482xnovpHoTrP6vgLabjLtO40yOxuEV0nj2ozHRK438VbUEExkqp9gAc7rKgWznZWUxDgeiR2OkpqVxE4SFai0kk9olBpnxTvIAg2AF/P+FldVgw3fdVGlzgBAzuqJkwCI7Ke0W+1ZRgg2CCzFvgoD1PwU8beKmcWlAwMZymmRewSY8EfG6ikeYNhdFrpsR5hNyzmFC0BZqoR0EKZF0Q2yBdGVFKRAlUuPM6BhM9/NiyDRGUDtEDwTzAtZK22AnBjsoFJ627IgSLBI48xi8bp5iwuVRJix9yRxM2OcdkxM9yh4mfBBW9sNhokj9VUWcp/uPDB03VzzAtbzWcMNQywEkZP8qCxtWm38LJ7u3Rc5zxLjA7mEG6Y5cQD/tH1+itbSY0zyyRgkygobRLz7IIHUiB9/DuvPelDtRQrU6AqH1D2fhAyR+xXqwei43pXpfX8PZVaJNJ0+9b4vtnvceQ5ZbB2wY6/wAKieV0EAziV6bhvozqdXRD67vUUzccwkldvT8D4Vojzep/qKg/NUMr0XuRxnNeH03DdZrnAaXT1KnVwFh5/uu5pPQ6s5vNr9QyiP8AFvtFeodqXBvK2GNFg1ohUl5NyZnqud7tbnMZNN6P8H0tm6b17ou+qZXzVzXMcWOEOaeVwOxH7hfVA+d1889IaH9PxzVt2c/1g780H5mFmVr053LKkkZuO6I+SMLSE5IPNTMH5p21Z9l4g+GVC3cWO6V3RwkdUFhAIt5JSISAEXY6R0KIqXh1j0KgsB3NuslB97ixSZxaUzXczYNyLFUUEpqZ2mD3SvEGFGm/RBe48pD9hYhORIkXlILi95+KlM8riwmYx3CghEIY805slPuQd70N1f8AT8ZFJxhuoYWeYuF6D0ld6vh9drsOpPE+RXhtNWdptRTr0zD6bg4Edl9D4/Sp630f1FVmDRNVh8p+SlV80Fin8d0jTJnEJv1VQd7pgeyUJgYBOfNAzDJg79kjT7V5smp2Iv8ABILPIKC51nWX0n0c1A1XA9MSZLW8hB2i3yAK+a1PxDp0he09BNRzafVUHOEMcHjzn6LPXxqPSvpA/hJaeyrgty2RuW/ur3yMH4JZlc2iBwP4Tfedk4MmxQ5Q78TZj4JSxwMtcSOjvv6oLDM52XD4m6K67YmDzNggdV57ib/75PRbiV03/hCrzZWPu1VC5sqjMavqNRLhLTZwXSZVeGhzDzsPfCyV2c1MgiSOyp01R9KpyB0z+EnDuyDqiqx49tgM7wqK+i09a4JpuPQINe19wOUnLTumnl3gC8FFYhoqtMkmu0NGN1dQ4hWpnkaDUDckKuq5+oqClT36LfT0zNPS5GNn/IkZUCv1r6wAYwnyVbtJU1F31nMjYFaKene/2nOgDZaqdIA9QFB59+i1bdUWNouc0fhc0WK6NLSahlOXMgi8Susq3Nc43dAHRUczUD1ulcDlt/CP2WdrpERbZdirRpVLOBJIgkFYK3D6lMc1El7R+Ui6gop8ocHESRsrNRUBoumAAMeCp9TXJltKof8A0lO/R16rHNcxwJEC2FRQHNyFpp12tbymYO6xf0GvF/UOjsQrqWk1hbLqRAG7iAqL6tdopuvgdVzNPXL6PQrVVpVjTLWsJJBwbHz/AHSaDhrqFMGuQT/iDYLF6kanNpqDS4Qxs9T0WqnSDXNc5x5h0TxDYAAAxAwqa9OsWTTAJ6SuV7tdpxJ9W1RTceZ7pPcqgvpAwJ96mn4bWrUw+pXDCfywmHBnuPtakeTVctN4noBUbTuHvk7ByUa3+5yuqOAPacfsFobQ4bph/deKjm5LjKwMr6Juue91ZjaPMXDldEfZstyVzvXP5FR4TqNNq3VKdanVa93PDjBIVHE9G+nUpnTNa3nPtSY5e/6eK7Tqmi1kmnXDj3Mwq38MLmkNeADhzRcK4zOqwtLmU3OLZaRIkWMK9jy7TgkmztxiUHcOfpG+r9bXrAtsajuaPd4Kx7KzdPNZ73TBHNt8kw38djT6llZoaLOAu0q4hcpga5jHBpa8D8QsujRqhzQHH2seKif+KOJW0oGJcPh/CXhojST1cVOKmKdNvUk+5WaARoqfefmr+EWmyUpz0QIUUuUESIQhAFDfKMSjyoEIQTS0mA8E9AUS1AkKeCYiEqAQhE5TRKiIRzJEkLDr9L/UUuRwaWHLXCZXQmPBI4TkTKo8RxDglem4uoUCW7ta6VzR67SkgGrRO8giV9GdTByLqmppWVByuDXA5BC15Jj5IW3sfipEZXcpaLg1aoWu1Vai4H8NQgRC1jhXBWNl2ra+OtYfsr5Hi8xMXFo3XWp1BUphwtK69HSaCk6dNojVP+USPe791TxXT1GcmoNNjGH2SGHHT6YCTpLGIDc527poib+ASgT3nC7/AAHgzdV/3WqH9hps0/nIWrcSTaHo7wFldw12tYDRF6dN35+57LlcZ0f9BrntYJovPMw9B08phet1+rgclM8oFvcuFxF7NRQcK7g0NvzThc537ei/z9PPkRg56JDm4t0RZVbUBDTIG8dFDbsurzkPw6JSLpzm6U2zcDCISN5iEvhZOb3/AFSROcBRQ6odpRKESFBPHKmfDxU8oU79UEieyaYx8sIDNvkoOoKBo296guhmwuBujsgmL5SklxgYTBpdiyYQwQBJ6ygjfYbEwTfOERfJ+CXe9yUcWFggJd0z4pc5MQiLdz2Uic2QEXMBE+yOnaEMduyXJnCAxJklSQBJsEjqrW2yeijZcZJx8JQB1QuECw3HVRojHyUqjkIcBY2jqmbe7cHCA9xlMBzNLeu4UATNEGDZBhOboHsrdQzlqmMG48/3VQ7qiIx3UGUUQRbCnghhHwQGbSPfC9V6Aa31XEq2kcYbXZI7uavJudNlr4TqnaLiNDVNzSeHHuN/gYRX1mu2XWsAsr7lbHOa+mHtMscJDhuD+yyOsbKVYDrgDKuoNjOyqYZb4K+j+KDupBoLZc//AIiZ2yqYYLiAnrlxPKwRIBJBys5aQb7qod7miwuhT5nGTYDZDlGLlXMZawhAMCwnuiLZ9ys5dt+yBEeHZABa+EC5EXx8VHezuIUUuMn3KBwG6UGe6DicAD3LLR3VbWHmVS5znG58BCPLP4jZNEiwgKCqSDiFY2+LlENAzdHmnHyQEfcKOMiCpzRtCXmkwPioI0AGTlMZidkYEWAlKRBk79UBa0xI96QkzEYVps3MDa6pqvDWybAY7qhHOBqMEklxAVPDmO051WnceYU655J2Dva+ZK0aWmX1PXukBuAhAGsqARLmNdEdCfqoLphCVIUF8WQSd0zWse4NqAOabwR0/dAd5hKXRWAGzfn/AArEW6mrNgYHZYnOJKeu7ZUkrbIypKXKJwgkrx/pnR5eIUKw/wDJSjx5T9CvXyuB6Z0Ofh9CsBJZV5SegI+oCsHjwmnzSg+Hmmnr8FpEmOwRsd580PZO+FOQHB9xQQsm4+aUtJs5sjqm5HgyDPmoX1G5ZPiFBXBbdtwNjshTf7Rnf4Kz1m5ZB6ql7m8wcBB7hUGsIPikab+Csqe0yRsqmZQaGlF7ZaHNu5uErTHinDoUDB3O0OGCoRCVp5XRs7psUzggVe74TqP6z0LrMJl9KjUpHtAMfAheE+8L1PobqOanrtG64fT5wPh+oRXk22iyaUrcAHKKIIKP5bpZt3UcbfogdtigDDrYGEjDJ8U4MvugerZw2gdV1vRriH/T+KU3G1Op/bf2Bi/vErj1QDUu6IG5VlAczw1pkkx4KZ6V9cJhLI80+e6UibgQuToAE4dCIaTaZUwJJlO2CbFBVU9kuByAvMcTdNV8bL0dd0VKknHReY17prO7rcYrvOvTEbpGiTKbT81fSUqjBIc0E3wrBRIF8qio2WJ7QHFhtF5nIK6RZ8Fl1lIhvrmiSzIjI+7op6TuenLrkbparyBB2QoGKci42KV49YewQbuHacin61w9p+OwW71YAlxgLCOJtZSDRTIIESstfiL6nYdFB0q+qYw8rSCVVSqvqvcGOgxMgrmU6nrCSQbZJ7qyg80tQJJANgeiYOizWPov5dSJBw8Ba21mlwgy11wVgq+vIvy1Qeo+iyc1Sk7kaHNB/KTY+BQdzlAvgozAvdYtNWe6lLnFwxDxcK5j3OMOgdbKC8PBFypzKn2ZsZ7ItcA7KGLXPDWlxMAbrj/1R1ldzjai0w1v+XdHjms5WNoMMF9yZ2WLSOIpiN1jq/jr/Pn9roF8nsgXd1nMm+FC8ixXLHb0vNTYIsq3jZZvWSbIc8GRMJh6becHBjwKhJ5XDmPtCOYG4lYC58y1xA6If1DxkwrLYl5lcrXejusr1C6nqqbmnAeSCfvxWX/2Y4s6m6g1tI0zB5i8bL0ja7iEHapzTYwexXSd1zv8p+OTpPQzUczXamuynFyaeV6+jp2UqDaQkhoiXG5XJp6+oBao4eN1Z/1ctzyHwV89Yv8AOukaUXBgBYeKQaIi8FSjxEag8sFpPXdVaoh1EgGVYzZn1Kby7TsnYR7lXUe403AEggdMws1NlY1mO54pDYH73Q19R7WtfTvyGc7ALSfrSa79RpwX35dzvMLq6O2ipf8AFcn+oZqWu9VJf/jFyutpwWaWm02IaAVn8W/TkIFTmlRZaCLquvWp6dnNUdE2AAknwhWY2usWsZWGop1qAY6oGloa8WbMX/RWIj3amqwvqPbo6I3N3n6fErKNONUZo03vYf8Az6lxM/8AFv8AAVlWlTpOFbiOr9Y8YbEAeAV1HX6GqYbWbO3OY+a38+MqWcH0bTzVAaj97wPcEKvCdMXc9D2HjAddp+/FdINaRLYIOCFIWdq452npUHuNIirpdQ3LWVDB7iZkK7k1dK9OsyuP8ag5T7x9FZqtMK7Q5pDKrDNN4GD9NkNLW/qKZDm8lRh5XtnB+7q6hW6xgcGV2u07zs8WPgcfIrQWpXs5mlrgHtOWuEgrIW1dHeiC+iM0yZLfAn5e5T6rWRCBCNCtT1FPnpGR03CYhQJCCct8kC2UHkzpNNW9qpRpuJ6tT09Lp6N6dJjD1a0fonbTIqEGwzHj+6sFOc5RS810mopN1OnfSdh4sTsf5utDWAZumAaOgjqiPOcI0X9ZxCnpnEtknmgYjPyhe8qaQU9M1ginTYIawbQvM06tDg/GqetqOIp1XEOAGLXPvgrrcT49ojQ5qWrovkSA10/JbvuHNxydd7DnAOgDJJ6fsvJ6/Vv1+obRoAmmDDQB+Mq7i/En6pxp0yW0t5y5d/0S4M3S0RxTWM9o3otIx/uUnOe669dXr1G7Tej+m0fAf6XUsaa9X26jxlp7eC8rrNHU0lTleQ5hw8CxXtNZrBXs0yD3XE1tQVD/AEtOm2rVqYBFm9z95wnkl/nsecPf3ylIm4Mro8R4TW0IFS76Zy4D8Piud2Ngun1wswhM+IS5N7pyIyDCU+8oENlN4RPdAZMbKAfMKZ2U7hQmc5KCfclEGcKYMBEdRfz++qCeJRxc7ZQz2KMQgJdsLBQZknwUzlTxKCDrMKY+qBspIGbRugb7xlQ2x7lUarW2Fz2SGq52IAQXOe0XcfIKp1RzrNsOoSC/mmAQDlP4ui0sILZBnwVbWwOqIY2ZBI8CgNW4ibDKWkYMRM4CfLYFvEpOWD08UFwM95RGcygDPh0U858UCakc1Nrh+X9f3WWVvLeYFpNnC6xFpa4tORmOyoABKMRkwp4boZRE8M+CgUyobIATJTstsqxc/VWgRAx3RX0/0Y1Z1fo/Qc48z6X9s9uX9oWpzYtgrzPoFrYdqdC4xzAVWD4FeoqCCSc+OVKFpmAZwFooCTzRCq07S4wtXLyoC4cp5uoU5fWHGFHn2qbSJGCPL9lC8iwaAgRtIgyB7yrCeXPuRDXkSTCreCJ5pM9AgrfWgwBJ6ygXxdxgnaURTJvEA4k5QNKDYAhAWvcbmwPREFpyCfFEMaMmEHPAsBM9FKoG/wCWw6oTHYeKV18n4qARk5WGlnMBi6ESZNgEIjGepQ5CbuKBvZODKZoAHXwS8vTA6JjbJsoqHoUC2RIBCIfaRZAvIuTARAAjNuiZo5rm56yqnVLWuUDVcRytuTtGEFlSo1piQANykpUDUd6ytZmwKsZpmgc1V0nrKZ55hAsNh1QR75bIgNGy8/oeI/1fpBVcx0UjS5KZ6wRf3kqn0m42GNdodK6XG1V42/2j5LBwB3LxTSkmJ5m+8FGnsBU2dbvFkyjh1S8vLdpH/EoydVgTqCejB8yi1wJg2P8AiVKZmvU7NH6qz6lU6gw9VFWakw5UkrbIoyklSUBlYeP0zW4Hq2gSQzmHblM/ILZMrDxzWU9LwquHva19Wm5jGn8xIP18FR4Ie9MI2+aTe26I6haQYBz8Ap6uMOUzlECd0A5CLh0DxRHOL82O6IEnqpy+9BJecmVXUbzNIIVsd0DBsL/ogobemQcqttnWKtI5akRAKrAipCgtHmnH3G6QFMEEeJbbIuCnY7naHDzCTwQpO5ahaTY4QWFdT0Y1H9Px3T8ziG1Jpu7yLLlnsfejQqOoV6dZlnscHjxBH0QVRBI6KE+SAdJJOSiTOboJ8UHGDARHdI65tdA9O7gi0RUj5IU7EJwZcL4QLVANQkmAO6LHAEctgN1XUk1CTYdT5IiTZgJJ/MQg+i8O9KtAdJp26qo8Vi2H+ziPrEr0VJzK1NtSk8PpuEtc0yCvjwY/lADo6mV7L0H4iaDaui1VZrWn2qfM7HYLneWpXsXUwOpQaIMxCtcOYWQDI3WGtcvUO/vVux+i85r71nL0GqtqK/j+i87rL1Hd10jNdXger5dMKbjYEx2+wV1i+cbry/Dnwx4Fi10+/wDhdmjXloM5VGz5Kqq50QIgqc0hUaio4NhoknCAaWmQ11MflNr7H7hTUQz2BaN1z6+qq0jysJa4bg5WY6mo4zUcSTuSg6LnNLcQewVLqgaD2WM1ajcYO0qupUe6xsSiutQafUggwT7Wcz+yVznbzG/ZV+tqBstfEZBAVZ1lZuWsd1sg6en176cNqDmaNzkLXUA1FLmp8rwdlwBrZH+kB4OTU9S8GWPDD/y+ig3OqV9IHclPlB2jp4Kh3EXPdzOLmuG4CQ6rUmxqg9TzFZv6WtqKkUg57j0GFR19Lqm1ZPPduRK10ySAZhcvTej+oa4VKlX1Z3DDdaqmm1dO1Ou4gYloWfQwccLqeqp1XGWubAPhKmkrsLBBB/RbTV1QHLVoNeNyBH37lk1FF9Uco0dANBsWgtP/AOJCxeXXnvGwO5hYzKkWubLDQoVqQkCo2Ni5xB98/NM3X8juWswtH+ULPi3O5Wp1sZSuBAtkpmvbUaHMIIOCDn3KG2RKjRGugQQD3lWhlOq2HgEHrukIa7BjzVNVuop+1Rc0xlrhn3KKp1HAmuqCrpaz6LhlrTAKqp0dXSqcldziDvMhaGcTY32a7XUHd7t94+gWj+p5qfM3lqMOHNMg+5alxLzqtume5stdfwWIMfW5QWvBdlvITErfzAiWgsJ3aY+SrfrazTHrXQNiB+qvlGPG/wCk9VU0ukNSmCa5YPZcPwzEj3WW7T12ajQsaWtZU/MGtjr99FjfrKjaYe4NIm43+/NYatfU6h3LR5qAP5mH2veukxz63fbp1NXQ0lEmvUayNjn4LM6tU1rjSo0iGusZyfvC49T0d1FWu6u3XuNR1yarZnxPh2XY4NV1unoPp1tM2q9rzzPpOAJz1jcHdKzPT0Ol09LTUw1tNrHR7RaM/ZVxvg2XLZxSm21VtalGQ+m6y00uI6OpZuopg9C6Pms4rXCg72WPU8U02mEl4e7/ABaZlcfVcZ1FeW0/7TT0Nymamu5qtdp9IP7jxP8AiMlcTV8arVZbQb6pv+RyuY5wLiXOknN0YkSLjqtzlNBxc93M9xcTuTlCOnuTwpCqHpaitQ/06r2dgVvocd1DIFVraoHkVzcYQschPQ9HQ41patn81InPMLI6ipTp1WayjUa5khlXlOQcHyJ9y80WjayBfyNJIJAG339lTDXtYnwULZF15vT8U1tIAc/rAMtcPot2n4/TceWtSLSLEsMws+K61VtBFQ1tK80ap3As7xCWnrKzfY1GleXjelcH3rTR1+lrj+3WaT0Jg/FYdbxfT0XRTAqkZM2Cv/o1N1lEuDH89J5wKjeWff8AVXxKy6LV0eJ6UvazmYDyua8Tj+UHtdoG+touc6gPx03GeUHcfcQmDjVBJa7pY+acNOxUc2WkAxKVryWjbqstHzaZ81Ba4CAJyEZ6iUGfiem/rNE+m0S8e2zs4fcLybjNKTY+C9uDOy8rxpobxCuGiLgkeIB+ZW+Weiej/Cf+p8RmsI01L2qh69vMr2fEq4BDOUsAEARCo9CNH6jhT9RVAHrKhc3wwrOOVaZlzi0HNzgBOo6cX8cTVVPVguBknAG8rfw7R09FpXVXw6u+7nkKvhug/q41VeRSN6TD0P5j5X8EddUbpZAqgsAkgn8PvWMsdL1L6V6nU8zXGoQGgXleUeWarUVnaOm4UmDmN/kPAI8U4o7WO9XSltEb/wCX7L0Ho+/hfDuEjUP1VL1zpc+XXHYDwW+ZY499S+nlyYscdDuh4DwCfXanS1NQ5+kpPp0ySQ1wx4KgVQTIstuZ7Ht4pTmOigfO89YRntb5qARuLdVAJGZCh7SUPBA2RCnbZT5n4pm4kiYQDOxgJg2BBEeaBeBe09Sq3V+lzsgtJj6Skc8C5MDxyqDUc7sOyWJzdBY6ts0T3hKXF2TlADy7po+HZAAJRDUQOyYCfqgDW9FYBGVGicoxNrDsgAti6YDrdQCfNAIGiR4dsJXCT9UwsYwFI23QFuIGR1TYsdkrb9ieyIM+fVAQYzjwVGpEVA7Z2SOyu75jqlrDmokC5bcffggyIoTF0Z6fBVExc3QOLqSgTsEDMF7Kw3NvDClOwkoE+1e87oN/B9eeH8Toappsx/tQMtMg/Ar6e9pqEOBBabz1XyIbAHK+q8Fq+s4Lo3ucZNJonwCK3UKfKJPwTkSYHxRD2BsNJMWlAGcXJwI6qAV3ctPmH5TJP32Upgcxc68d09QA0yCcjqsNOvADTJLbe77lB0DU8htdGQ4e0sQ1EYEIHVEuuYjCDWRNyIjElLzRcCR1WcahpNyJO5Kb17SYgknoEDvvtPclV7QLeAUNRo/L5ylLicWlZrQwJvfxCnMwWHwVec380RbIWVOSRgR5ojqTfokzgx1TtaMkz0UUWkk2x4YTFm5KnOAP3SPrTkz5oG9ltyZ6Kp7wTBONkA59R3LTbM5PRXso06V3e0/oCgrp0n1MWaMkrQ0Mp2aJPUpDV5rGw2AXN4lx3R8NaRUeKlUYpsuU+jpuNi5zoA6nC836Q8ddSDdPo81G83r52JIt5hcDifH9ZxV3I8ilpx/4mHPit+qojU+jdDUMs/S2Pdjo/UKjhn2Ws3md/D6rpcNqClqtO8mAyqwnwkSsD2xTYTsSPf8AwraBlpG0KK+iOt4oTHZBj/WU2PFw9ocPP+UQJyjKODXCCJHXokpCK9QFxPstufNWKtltRU/4N+ZVn1Ko1Zh4VEq3V/6gCplbZFRCVEBBXhvSLUv1PE64cYFJ3q2N6AfuvW8T1zOHaGpqX3Is1s/iJwP1Xz6rWfVqOqVHlz3nmc47kqwBrpMdcKyYyqAYcD0VwuLYK0hs4KlxfZAdrBEOjKAgHf3yjHW6nllTONlAYvIHmplQd0EFdZstkbYVJMOnY3WpwmxwslQcro2GEFovf9U0RabeKpY6Fa24lUMqqnsuDhsrMZSVRLb3IwoLhdocN1DfCTTu5mcpNwnIQVYcY2RmyD7Okb5U/VAZgJBcyUXWEDJQaOokqixgggnHZEmDItCUGMIOd1UADpJ3lWMM2J96obc+KvbG6C0GMGITesg5lJyxZxts5MKYN8+aK7nBvSnU8NIpvmtQ/wAHO/D4L2HDfSbh3ECGCp6mobBlS0+C+a+pacujqiaQbcPA++yzeTX0rW31VeLzHyC85qRLnHuudw7jWo0reQ1BXZEcryREdD+xCu/6k2qT6ykWT/i6Y+X6pitGhfy6rlNg8R5j9pXRp1eUkY8Fxg8NqMqtIIBBkH72XUc2DzDHVEb2VupiU72+tIiLbLFRqRYmZ+C1UjAvci0xmUVk1NF4Jc4GBusbmAiy69QQYJkHCxVaBaSW3G4KDnlz2mDcDAKaQ8gjYgkHZNUbNjbxVTWQ7r4INZrBt5EHIKrfqmdAfNV+odUdyMY5xOABMrpaT0c1Fb2q8UWnrlQcp1RrjLGkHe636Ph+q1gDmUi1v+bzA+/Ir0Ok4Ro9HDm0+d4/M+63TCzelxytLwKhS9qu71jhsLBdNjGUm8tNjWAbAIkoLOtYMwgQHCCJUN8IYygU0mC5E+KkNGGjyChup5ptUppNdkQs9XQUqou1pnstMlEOTRw63BOVxfpqr6Lj/ic/fgqXDWUBFeiaoGH08+4r0czlKWtdkeajUtjzLtTTdZxcwnYy0/H6q1td9MXPrGHqbruv0rH5AIPULJU4VRMkUWCclgj5JjXm49XU6aoeV1RjSb8rzB+KwkUWuLqDiHHBYSPiF3HcI04JIZBOSRn3pRw1rcQR2CeLN7cqkdSM16h7Ez85WkU6h9p1xI5iRtacdluGjAwJ8kxouA5QJByCtZGNrHp9Oa1BjqhJIsQeokH4hM91DTktJDnDLW5H094TjRV3S01SymTJa09fDvforqGho0AC1rRy3BO0/Ja9MsoNesYawU2/5E/X6Ed1s0tD1Qgkkm7iB1nr3M5WXUcX02ncWUwdQ8f4mw8/5XPr67U6uQ9/JTNuRlh+6Dt1+K6XTWDjUeLFrdlzNXxGrrQWnkFM/lAn5rlmk3mhxgDsrKulc0AlzHTlrXXA7xb4q4aho04Pq+ZhO7HRH6fApHCvScGiqytP5HjlcfMfQDqUQKgy4sb0yfff5J2uYyYETkzn3qor/qGghladMTYB4z4HHxK0tYGiWiAd5yqzqGRBMg5ss/JpGiaYdSneiSyfd9CiNt9j8FJ6hYTVc0f29VXI6OpNd+gUGo1P5eZ570I//nQbxfBQeWsZz1HNY0ZLjA+KwcnEqxg1adFp/wAWAlWU+GUA7nr82oqf51jzIA7idAmKDamocLf222+P7o06eo1FQVNSG0mNMtpNOCIuT4icQtYY1ohoAHQBMASbXCoBdJguucSUBp21SC4QTh2/wVj9RT0rSHP/ABC7SASff37hYKuoraiQP7dM7A3P35BRV9WvR0/sMLqzxtOPP+SsrjUrXqmP9owEWMawQ0QdyraVF+orNpU28z3YE59/ZB0eDcTZoKRYabXczpPtQVu1XGhW0r6bdO4PeOW7uq5WppM049XXoPZUOARMqmnTe78JLBsObHvsrh7dAScBFjCKhBETdam0utkKjOUtdkCx81yaI2nOfcmFPqPirIjCMTkoEbTvheS4/bieoHQt/wD2QvYiy8b6QGeKakjYj/8AZC3ylX6L0w1Gi0I0h0zaoZZjuaIXC13EtVxCq9+oqkhxnlabBUVBdVnpK0mvQN9LtWzQtoCjTNRreX1pPTsuLX1ep1MmtWe+TOVUGztlPBDZN0NqsdkHCM5TYM9FHXE7oiuERf8AZECf1VgZaQMqinGLQmD3C3NMdkXD3DCVQOK05A8k/rWbEjyVOO6kRsgtNZowJSOqvNseCTvspCCAk5M+aMIRF08TeFQoE496g+acNtfKkX6RuoILJougL4Nzv0TARbHkggEXOEzfdCgF+52RiAgmFM+anvsjhBIjFp2UR7gSoOuUEF/FTN5U8bwiM9PJBMGZwpgwcoHKPfb5oCiDGRM5QmBbKOLIMdRvI8tGBhLE4WnUM5g14yLFI1kCXGAFUVcsCSYA3UYOZ1hMqOPMYGOitp8rRymT1hAxHK24hU/m8FbVMGOiqbm+EDTBAGw2819M9HXes4FpBOafyXzJ34vBfSvRwcvAdH15J95Klajpio5p5SJnurRXAE481U8SZG6RzSe8Ig1tUTi3mshJnmbnfunLb4V1GiwDmcPeVFVMktDhg9dlCId1WhgaHOaMAzjr+6Yhuw+GVUZogzAA8FC8j2Q4x4K5zJNhE7pDR7wgrFVwEAT4q5tSRBEE7BK2h3mOyBgEgGY3hZrUWyMnChcwbn3KoOjIt0TFwNhk9VlTzO0eahcG3MDokZTe4wL94wrRSptPtEvPQIpBz1TDATO5CubQYy9R0noFPWwIFh0CSpXpUKZqV3spsFy55iFBcDblaOUdt1TqtVQ0dE1NTUbTZsSc+HVcHXelTCXUuHMLiP8AyvFvILzuofV1df1teq6q8/mccffuRcauM+l2o1RNHQNdp6JsXn8bvouXRZzCXGebJJ6rHqAW1nwIgrbpnSwXWkipjeVsYIzK00DUFItFR4Y78ocYPkqalqpE5v71sp04pAmwPdRSVL0mzgO/RNSs7Ft1K/s0pMfi+qRjtgFFe+4W7m4XpTMgUgD5CPmFp36rm8AfzcIpzflLhPiSf1XQlGabtKqZbUVP+DfmU4SNtXqf8G/qrPrNZdWZqqlWas/3VStsmBRlKMIoPJel+oe7W0qEn1dOnzR1JP0AC86SvQelzZ4lTd1oCR1guXBjdaiEPZWsu3uOqQthNSzHXCosme3mmwfqkILTfCIO+/VA4tcIi6QGbDKYHbdQN8EPHzUBGx8FOwKCEdcqiu0m4vGRCvIJ2jxVdSGNJJ5ibADugzNKuaZCpFjByrR3QOo4SP0QBhSUFbHerqScHK1ESJGOqy1OqtoO5qfKciyCVLEbBLneE9THgqxiUANynFh+yQXM7lOLCfegkxc/BVvPnKsJjtHdUEy6Sgdt/FXNM2HvWdtjKvZdBYH8v6yiIN2nl6hIQBnPRA1IxZBdz8osZnulbz1XQDA3cSqZ5jElFroqC8AIN7Q1rQ0SQN1Y0xY36d1na7bPdOagaJJgHqoq8OIxbutun4rWpezVAqs6GxHmPoSuQNQ5zmU6beZzsSYwuhpeG1tVrKOmNQB9QcxjDGDc9emRdRZNdWlrdNWcAyqKbjbkqGDfv+8re2s1rCHVmUyRlzxf5Kf+znDGU2scar4z7QAPkFv01PR6M8lChSpgDIbcx3/dZvTc4ZKdYaihYgvH5gbOSmsDIdaOy6rqlPUgtIkG2ce5V0NJp6dUnUD1wJ9kO/L9VnzW/wA7+OZT0dXWGKVMv7gWC6Gl9HGg82pqd+Rn1XcZyABrIAGwGE6vk5qdPpaGlbFGm1ncZKsJUddKVm1ZAKXKYpVG0UUwoUElTKBUQTxUI6WUUGUCmymU2UpbGEARQypCAgpphIp81Q8g5EpTRYbgQeyEwiHd5QT1DdlXVFGi0vqvaxoySVyOMcffo6z9PQpgublzivM6nW6jV1OavUc/oCcLUjL0us49Rpy3SM9a7/I4C4Gt1+p1T4r1ZGzBYJKVQAXVtGvTbUipR5mxcMMc3j/I7LpzzP1jq2fFuk0peQCAwHJP6DdW1adNjgKby8d2xHzQc9hpltNrmcxuGuhoHSD9YSgkCMjcdU6mU5uxU5oLp5oO0j7+Sthw9iZG3Kc+5BxY+qAQ2mDYkAx4/YVtSlSpNHq9R60mxAbHxBP3lRVYgm9h0AUNNpMASTiAi4y0Nhojso1zhPKSJzG6BXUg3PKCfy7hAMHS/gnwpKABvQJg1SIMEEHumbTeW8wFus/T+UAnogGkmRNuid7aVNpdULYFuYm3lj5LHW4i4+xpQWgfmIv+3xQbCGMp89ZwDR3+/wBSslXXuf7OmHKMF5F/L7JWYh7yHVnOeRYSZj3pwIwIQK2nB5nHmcbyd1YBHmp2+KMIBt8lr4dVdp6lSswAuDeUOJ/DMSb9rLKVobU9XTDKbeZwuXCLZ38RGVYrsD+g1JBq1YrGznvd1/8Ax37Lna1jWVzT09UVGgRzcot7s/BUhheeao8OORNvn4eKd1ZtFxa1vO8C4a8EX627LQ6/PKDnczSOqIYSLiEzaXVxXBVdM8zQTY+HRWZwg1obULetwm5fsoALYuvHekA//Supkf4kf/a1ezaINrryPpKzk4tUOOdrXfCPmFrn6nTzj7uxYqcklMWn1paLk4CtFIhvtEAb2XRlUwQCcqOdAgWHVO51ECCS4nv9PBIajD+GlPkgpOVCel4TudMnkhJMDx7ICBJnZWwIuQPPwSMdGWzOYGVcHkCwcAiKH3sDJHQpYnAx2V73uOQ4+aqJnbxuilDeu6hCO9oCGcn4KCeF56hCNlI7THUogbiLoAi0DcgdyoUWNLjbzVDC3c9ioBvsmDJwLKACbe6EEaOpmU+cC6UWsNkfhKgIMH6qC3j3QxnfKPSEEmLHdT5lHsDEqROceCCYz81MdlPOQoLnr3KAiynh8UAJM9d0RmJ84QSOoyjkTMeamRByPgpPXIQTt1U38VAY7KYygIHMC04Kx1anMYGBhaxY9COoWeqyKhIwb/fmqKwI81fSbaTcKpg5j8lc/wBmnyjPYoip5kziUGi+ISnKdlgScAIAbuJFwe/3svpnA7cD0Uf/ACh8V8yFt5X0/hHs8I0bTaKLPkFnprlvc7mpNLWcxb+IAX8Y+yhTLarZa4H9FWHFpsSDtBwrGup1T/caWPGKgtPun6KSrhPVEugWVwpmIwMYT+o1LbtLag8YP35hWsoVnQXezHU/RVGdzOWtTkwHez9+5WupTYYCtdpg4D2iSCDPgrhREybojIKUXKU0+gnyW17qbBJBMdAstTVsAkUnHxCasZaj2saZMncLKHFx9lpIOICtr6hznyKLR4qk1KhMEwDsAsquDIHtuDY23Ttexv4WFx6uVHstaX1HAAZcT9Vz9T6QaCgIpvOoePy0xb3/ALkqK7EvcPaMDoFVqdXptGwGvXZSB/C2bnwA+i8rquP67UWpuGnYfysz71zzzPcXvJc85c4yT70ax39d6TPcOXQ0gwG3rKgv5BcSvVq6mp6zUVX1XbFxx9+ASATndEt8o7oEpNioeytIh3ZLTEOk+9WPEiQorn6xk1iRk/shpHQOUmIV2pbcRuFnpHlq3wdpWkaKzYcx3UR4x/K00agNMNNiPiqagmjIy0gz4/ykaYuDcZsoNFf2qURBDp+aqYJNvNWF3NSEg/ivPmlmLAQivWeijy7R1qZwx4I8x+y7cSvN+iVWK1els5gd7j+69GXKM0MYuq2XrVT0gffvVl0jLVK20kfIKz6zWHV/6yqTat391VzK2ycmEC5LK53Hdb/R8OeWGKlT+209JyfcCqPOcd1jdZxN7mEFjB6trhvE395IXNc5BxiwsNgkN1UEmc2QmLixUm0/qoqNLC2q2DneUrqThgSqA4tMgwVaKrusygZrHnDSCOqsFOPxOxmFW2rIvdWtfOcnsghDW7Se5SmpFgIVha05KR3q2XIknCgXlc8SMDJJx70nLGXjyurCajhdrQw5k59yZtBguRPZBlqCXAjfeMqD4LS9jyYBYQeoyqTQeLAA+BQDCkyEPHbKIMoA+4slpO5Kg6FP2VTrHog0VB7J3VRsO5VjXc9LpFiVX+iCNun2SgRgqxjHVajabBzPeQ1o6koO56Nej1PjFOvV1NSoyiz2Gupn8TvPsuf6QcDq8F1YY53rKL706kZxY919I4Xo2cO4fR0rIPI25G5OT7yrdXpdPraBo6qiyrTOzhj7nsVz8vbeenx4WKdri0yF7Xi3oRTc01eGVeR2fVVDY+BXj9XpNRo65pamk6lUGQ8ff0W5dZxWXzc3PWUszlAq3T6erqHRTbPc4VQrBFyf2VzNNXcQ9tGoQcENMLr6ThdKjDqp53DqLLS6vJDtOKpLHTzUwIkeOfdKiuIKdYMc4Uqji3MNNvcpSpesfNYlhGzxB+K7VXWirUY7U1KgLPwh7AwDPQdD1hN62i4CXBzQZsevj2SjCzS+tj1Qh7faaQNwuxwOrTq6jV62m6S8MaAfy+yCR7zGMBJqNNogwOol3rLcsCPfYfMmVXS0p0wfWp8tIPuROff4rNdeZb7dd+rIuTIPdZNTXcfapuhw36rHTOp1NXkpvYSbybQLfXoSq9TTZRD2O4jRdXbmnTEgeJ/YrPivlF54xqtBLTSBqES1r5uR2zmyZ3Fa+qYK9cVKDmDlNMGGz1M4vtBXKq6hzWnlqirUDTBaYDQM9Nh1xkLK5/NTL2kgkYJmI3/Va8Yz538eo4Zx+u3VU6VSpzUXHll46/uV6lmtc04keMr5zpaukqO5aj64aP8A5bQZFryTnyK9Xpdf/UUG1mktB2J6T+oWO4vGX69IzUsc2TYHfZWZEi4XBoagkBzHkE7grZS1DQQKnsE4e3HmsSreM+OgUISc1VouBUb1abqMqsfYGCNiqybZRGEIRUUUUQBTCkSigCikKeCCRKBb0R7I+CBeRCIyE6hQVlI7mOLBXEA9kptgqjgcc0FDU+2S5lcYcB+Lx+5XlqtOrpqnK4Bx2vMr6I+iyqIewGd4XN1nA6GoaYAutysV45ldhs4EEef37lqpchu0hwFjBV+s9HdTQM0XB42DwuXUo1dO7+4x9IjBI/ULTLrNcDZNMiy5dPVVWfiIeO+feP3WlmspmziWHecfD9kF5E3KYW7IB3MOYEEHcHPuVtINLiXGA24E5QKL4UmMoB03NuqLRzOgEDu4oogguAcSAd4x9+Q7qwFlMgAEmZ5hcj7zgoBoabGSP822+P0CSrVpUCHVIYT+UH8XkZj3gdFfgsc11Roc4gFt7SOXzJWbUcRa0ctMmq4bkWH1+AWOpVrar/UMMGABb3IsptbcXO5KmgO9ZXdz1nknYHZO1oaIAgbpvgFI+KAIxNzlGEQIuUAHf5oojuigfT0jVqw0SBcmMe5XzRoRNjMBrTEx+w6qqg59O7QRP5gfh92WyhonPpvryaga2XOJk/cdwt8z0smszhWruc4l7KZdc80kxGSe1uqb2aLwafK9p3jp1z1jdV1HF7nNLoYfyxmOvX5LPqNRT01O8FwENaFNK9RM7qC+EeWMKDquDSurIh3Q380wE90X+00tN5S0zLBORb3KoZog+C856XMAqaWoGw5zXtJ8Ij5r0Yvm68/6WkH+kbafbJ//ABWufqX48pVBYQ9sSNyFU6k93tOcHHxWtzQWmcDKXIECJ6HC6MMrKcH2pHiFdYWAt4KwgjBMDqEoHUT3CCh4jG6pdbaFqc0HeJyqXUiTAuSikaYx71c0+zGFSGkWIIjthWNuL2QRxnNhtIVf6qx1xHTskifDqgX9UY8kwaSJAt1WnT6DUagTTpkiYmFBkKgC6Ffh7NKSK1ZrnHDGkSPEDHvCzksBkNDY2B+qCttIuMuMAYVhDWiMDYBKanSyFyZPmqGJ6YSxBttZDboUc9h1UB7HO5UHT9UAYRHQnzQGVMZx2Ub9wiLH90E8VO4ypt8oCPwQBQdr/ojCk/ZQTxueiimfPup4iYQTcojt8kJvdTF90B7ZUjqobHup8CqBHu7JKw5qRAyO33tdPjxChsb3QJSbyjqVXUdJgWAVrzy2Czkz53RATAxTdvP3+iUJz+HOSgXK+o8OkcM0sX/ss+QXy4dl9R4bfhmlJ3pM+QWemuWje6APTKmcKAe5YaXUa9SlZrpH+LsLG70r09LUPo6mjUplji0lomVoaJ8F5L0gZycWrkYdykAjqArDHr2elHCHNvq2s/5AhR3pRweLcQo//cvnTwCCcEbLM4SZVMfRanpFwlxvrmO7ArJqPSLhQxqHOJ2bTcV4qnTJyIlO6lBBwg9BX9J9K0xS09eqepgBc7UekeurWoinQGxA5j8VznU4N+qhbAk2RTVqtbUmdTWqVZOHuJHu/YKC1gkB++icGBbdRTt7ZTjuqgZsQmpsfUMMY5xPQT8kFogYRJnNle3huvcJGj1BB6UyqqtCvQEVKT2Ho9pHzUCbwLnsrSZbb3KkSLm3YFWtNr/BRVOoEUweh+awn2agI3XTe3mpkFc+q2HTsNlqJWlg5qZbkFsjy/cJG3t7kdOZiPggyo0OLTkGMdP4QXBpNOBYk596BZFjJ7lNA9Xcm5tCBaTYfEqDsejNTk4oGY52ObfyP6L1sxZeJ4G7k4vp9/aIB8QV7Qn4qJRBhVsM+sI3efhH0Th04VNEzSeer3/MqxmudqzFVVtdKmsP91VtctsrZleT9JtV67iHqWmWUW8tjuYJ+AAXpNRqG6bT1Kz7hjS7xjb32Xhaj3Vajn1DL3kucYyTn4lWCvlJuSoWqzIkoSB3WkJyk4FuqnJuT7kxf0S83mgkR+6IzdKDKOUDb4TsEnoqwZEHZWtMNnqgZ9TlsLkqsX9omxtIyfBT8ToBzv0VhdA5WiALAhA7YEYnp0Tb5SMbAvcnKsAgWUDWzkKNEgzv2UFx3QmECP07XEkOInISt0ribvAHgr8JgZQUnT0x+Zx8D/KX+lpu/M8FaCJwiLZMk9CiszdG+nPK8OB2Ij6rO+m+mYcCNgYyupFoQNhfG4KDmDuvTehnDf6jWnW1BNPT/h/3PP0XJ9RTdcsAnoI+S7fC/SB/DdI3TN0lN9NmOVxaT45UpHtDe2EJjdcjh3pDpddU9XUaaFQ/hDnSD5/suqSIkmB1K5e2zyeqx8VHD3aQ/wDUhSNHYPF//T3+Kycc4v8A9P0zTpnMfWe7lEmeUDf9F5SvVqV3Cvqa/rqrncpDj+GJ9wtHRakqWqq2g0NTWOdpBWbp8htU33+HvK1tLKIDKbOY7ABVGuxtPlcWAEzztFx2/gLq8O4TrNfyuDBSon87x8vJa3PqZrlGo+tXbTcC8kxyMEz7s/LquxQ4VqvVgmjULj+GmwQPM4GOpK9Bw70f0uieKsc9UD8UQPcui/2cK3+0n/zFnOuBS4C+sefUPbRacU6Qx4/ZV54Dwxgg6dpOC8kgmfBbtRrGUW+0YK5FTiNWu4jT0qlWLew0kBcb3107TmT6vr8I0hpTRPqSNyS4WnIPiuFxOhpuYU21X1ngy4uNh2j+VfWr6/V1PU02uYRUNN1MNuSO/lKyVNJX0xcalGo2TJPKT8Qtc839Tr+nrIpeKgpctK0NgMaYn3eK860yAAJAwu9rKzxo6j9O/wBtpBBF4uP0+C4tCk/UOApsIm3NsPuV0jhUpVW0qrXkAhp9of5A5HmDCsYWMrGiXteOaA7Z3Q+YuqNRp3Uq3JUsSJF8+6eialSNUhjG8wG52VGgECpy0xIyQxpk+4FdHS0nmk0CmaZcYuLnER5ec4Vmno09Lpx6xwAHbPuVumq/1dQtp1XUS24IF7R+p8IWV+H0evOklj2FtIO9hwxf9z77ru6R/wDUU/WuNj+ETgBcd1FmlcS4irTrGDTIIINySInY9gujptZotHp20W1IgWsfmuXXNejjqY7fCnuPraZuxsFvaZWyoxlSzmgx8Fj4PTP9M6q4y6o7HSFuNio53NU+re29N8j/ABf9UfW8tqjSw9dlYpKAAgiRcHoikNJsyyWE3shNRv4mh46tQPF8qYStexxgGCNjsmygmygUyphBFFAogkoIwpEoFU8kxbKnLCBfEI8qMQiVUIWyLiR3Cor6GjWBD2AE5gZWuFArtTHmtb6LUantUQGn/aYXD1XA9ZpiY9to2IuI++5X0MNnFlHU2uEOAI7hanSY+Xf3aDo9um4ZtEwr6evqU/8AUAcBk4P35Be613CtHVpl1QNY3cuwvJ6vhuh9Y4UajjTFnEGG/H9lrdZLS1FLUHlaTzR+Ej7+avtRaH1KgawYLuvzPxCx/wBTR07fVaKi0k/mi37+a2aLger4hU9dqiWMP5n5PgEGV+uqVSGaRjgTbmiSfAbfEqg0OWo71kmoDBk4I/desdS0fBdK51JkvggOIuTeJ87Ly93El1ybknuioB1wj4IhuwTNb0QLE5CMe/ZNy9EQOmUC8u/XoiGz2HgnhMGoKwJzt0R5QBLjA77KwN6WhR5DRe07zhQWev5PYa1r6RvckHex8hOSqPW+pbIeWiIsc/fmqKmpgRTE7SRhVNp1KzpJkf5Fa1dNV1TnSWnlG5OSsjAalT1hEgGKbSMnr+virdQ1hqeopugNvVfGI2+97LXoqNhWcIBEMb/iET69WRKkQpJQdJxZcWxgbqk+zVI2Nwn+KSraHYgx70DSvG8drnUcUrHIZ/bEHp+5K9mL/VfPqj/WV6znG5qOJJ7krpwz0qeJaZ+O6Vtt4hO/8JjHiq8G2V0YNMC8X6qEjcfFIT0Mx0CBcTgQBkqBuUEzfvZK6nODB3lQujAQD4ygApOi0EeOEwozlrTOYKnOQEpqmL26WQF1IDDIjo5W6Y6djprUnFgH5HX+P1WdzybC0pS49YUV1xxLRacg6bh7XPA/FWfM+ICzajjGrrU/Vte2jSH4WUW8oE98/GFgUyMzKmRdQGRA+SgU+A6KY8FUHwwocXwFBfzxZTAg/FADYWv5Igz3Qz+yIt59kEmDfbupmwv3UCkTiB2QEWz8SmHjJ6pQmyNigmUYnaN5IUUmMmJ6oJG+IwplQnpZHwsfFAI23GJRny8VO4FkM2CohsZBupMFHxztdDJ+7KA7dt1BYddvcptAwjEoAb4QPhfomx3hK6/dUVV3SQCdlSTKtqiIIEfqqonCIiYiGB3Unbp/KCd/4WDxMeMfRAgX1HhgB4XpOnqWfJfLo2X0/hB5uEaQ9aLPkFjprlq3siLZUiAhkSM91loQSF5r0mEa9rutIfqvSi2crz3pMz/uabhvTj3E/VIrzzgRfCpIk2t0V1TtlWaXhut1ttPpqlQdWi3vWglMQ26tcLNnK7ek9EeIPg1nU6I7mT8F2KHojpWAHUV6lQj/AB9lVLY8PVzA2KfT6DV6oxQ01WqDuxhIX0jT8I4bpTNLS0+b/IjmPxWzna0QAAFE14HTeiHFKx/uMp0R1e/6SutpvQiiIOp1b3dqY5fmvTmrHRI6uRhE2sWm9HOF6Yy3SteetQ83zXRpUaVFgbSYym0bNEBUmq44slL3HJQbJCV7G1Glr2tc05BEgrLzkmUzapGEHB436L03tdqOHNDKguaWzvDovKAuaS1wgj8pGF9QZUDhBsV530n4IKzHa7Stis29RoH4wFGuenkXO2WSu3cXnsr6hgyFWfaEFRpXRMYMQo9s1nEWkz7/AOVC0tdIEjscJjeoCdxf78lRoaQGtnZQ3xKDbtAiSnAgSc+Cyq3hjvV8R0zjb+634n6Fe4MzC8A1/JUa6I5TMeC9+TJke8IlBtjBsqqR/snu4n4q8Gbi6zUjNJwOz3fMqxiuXqzNYqsOhPrD/eKoDgMmAOuy2y5PpJq4o09K03f7bgDgD9154CLi5+S0cQ1X9XrKlYEhpMNHRox8p8VnHfbdaRC2bgye6XGbFWdjndAiDZUVxfupCctjPvCACBFMd00IQglgJwmdcCMJEzcQganawwrW2yFUD8VYHWQWSiDIhJzBHwMoH5uuCi0Tm07KtpnwCYP93SVA+TKZp2m5SzOIQFjOEF4M9LpSYO3mg0+ahImdkU4dA6IFwOBM4SG6Ez4qC5rpQde4skBjFkSZ8QgGEwMCM9oS5uogcGNvIBMXT4quVLmzbk2b3J/dB6z0U4LSrga7U0w+P9JrhjuvYxyhY+GUWabRUqTcMaGjyAWpzpsFwt2umA50qp7S4WuU5UYbqNz08xxgt09YPrAum7WEWOcztF+sri6j0j1YllCqBNvYHsjw/kBe44nwvT8UoerrS0i4c3IXlNT6H6ig4upAV2bBjonyP1XTmxz6uuEOKa0B5GseHufzlwLZn54HVW0+I651J7qWuqViLubWAMT+56lDUcLI1TjX9ex5P4HNg2WylQo0Wwyk2kDmTJP34ressh9dVcx9RhYXtkzkR1jxWd+kLCTTqvpk55XRK6r30yxxbyt5I9kky6ff8wFkr0mVgwtqinzkiHnx6fRVHMqMfVq+24vItzRmP5W/T1W6ajyNZz1dh0lUtIp6U1mta5zTyFrxiZjp/iUTWefZaYH+LBHyQM5lWq7mrPDJ/wAjf3D9lG06NN3MHPqOi14Hw8OqrDmmxJJOzRJ+/NNdoksju4zPuj5lBa6vVfAaSYwGhLSbzOd6xzWRYhxuPL9lWAXkNPM+fyjfyH0W7Q8Oq6nUU6DeSk55gB+3kPDsovt2Hek9ZlEUtJSbTAn2nXN16HgWqra3hrauodzVOYgmIwsGj9FNLRE6mo6sRflFgu1To09NQFOgwMY3DQFi40d72UhzVKjWDq4x81X/AFukNv6qhP8A9QLi8P0VHiZrajWudVqCoWchdZsLoHgnDxjTtHmpkG1lWlV/06jH/wDFwKeOi5b+BaN34Wlh6tKUcO1+nvpNc4gYZVEhMg6jmNcPaE/ok5HN/C6R0csB1nFNPavoW1gPzUXqDjtBtq9CvRP+5ieK63+sj8bS3vsnF8GQsbOMcPe2RqmADqraWo0de9HUMJHRymC9GFTU1VGiJqVqYA/3BYKnG2VHer0FJ+oqdhYJlHWiLmwHdZqvENHRH9zUUx2DpPwWAcO1utPPr6/K039Ww2WulwjR0cUQ49XK5P1ND/rXDpj+o/8AxK00NXptRHqa9N5Owdf3KDR6YCPUU/8A7Vnr8H0da/qgw9WWT/8AJ7b4QIXIdR1/DhzUKrq9Mf8AjqdOxXS0epp6zTtq07A5actPRLDVngUwCgbKx6/iun0XsGalU4Y1Ppa3fhEmwC5es45RoE06A9dU7GwXn+Jcbq1pbWqco2pUz8ysFChreJuLKLOWmDcCwHif5PQLcjLTxDiz675qvNZw/I0w1qq0vDddxRwc4clIYJENHgu1oeA6XRtFTUxVeL3Fh9lbzqmvb/a9lthJFxImPd8VRm0nC9DwyHVC19XIc/t0H2VedVUqw1lNzebeev7GcKMpPIpueZIizhzF0fxPitTKcCTAByPGf1KDg8b/ALVNlIhpqPPMXDMDb/7iSuQ1tlt4pWGo4hUc27Gnkb4D95KzhqilDZTBuwsUwbbCcNk4QVhvT3JuXaFYG9kYQIG9lH+yBFybAdfvPgrYjsN0lNnO71hEA2aIwOv6+CIHzVNZocYeJ6ArUWxc4CV7A4QRB2VGMUKZdZk9gUusrf01INaJqPswDbv92lWV4oscakcoF+659Jr6tRrpJqP9lgJ/CBN/dZBdpNLzHkN2tM1Hf5Houn4WS0mNpUxTYLDc7rTQ07qhESJ7ZUo65EbWCmEvNKEyubZ+bwSvHM0g7qeKiCuk6ad8i3uXgqreTV6lp2quBjsSveD2azgAId7S8XxWn6vi2sbEf3Ob33/VdOGemJxkeCUbT80zjt70kxefJdGAP3ZA2uMpje5sdkotkT2UCuBiAZjCUmM4CszYXI7ZSuAFxbyygAPU+SmFBbxCkEY8pQKfcCh2FgNymN7e9KRONuyihjyzCETm3ij+vRTJsgkb7eKmTdSPMlQDr8UB2+qGLb9kYgX+CkWvlBB9yFBbGVBe/vPVTGJv2wgnjaEcX+Kgup4oCOmIR7H4IeSIwgPhY+CmBJQiD180Rew98IJ4IxNjb9FJlTfqggxn3oG+boqfGUEU8MKT1UNvPqgkT+6gtvKgN469sKC+N0BF7Y6oETjKOe/aFIkHugorCW+Cq8Ve/B3nZUx0VEFrIvsQBsPv5qD3qPE1DFxOYQAd79gvpfAng8D0d8Uh8F880mh1OsqcmmoPqO6MbML6RwThWso8LoUawbTcxse0ZIWeljQXAJQ8EwLk9Fvp8Npt/wBRzqh9wWplKlSEU2Nb4BZxdcxmnr1YIpkA7uMffuS6rgLNa6mdRVIDJswRMx9F1jUAxlIavQpDax6bgfDNLdmlY53+Txzn4rfzBogWVJqE7pXOVRc6p39yQv7KqZUnqiHL5skJv2QJlCUB8EDfKk+aiCYwpPXKCk+aAzHmollSVQ7X8pkbLZTfztndc+VbRqcpsbHKg8n6V8H/AKOt/V0BFCofaA/I4/VeeABwYnovqmp09LWaZ9Gs0Pp1BBC+YcU0NXhmvqaapJLT7Lo/EDuo3zfwhAAvvsqw5rqxa4xH6/yo0zbMpHDmqvgXBj3fwjTYwMa2G3QdzH80jwWVoIx81a1xI8OqiiQQb7r3umdz6Sg45dTa4+YXgZk3+C9zwqp63helcNqYbPhb9EStQG4WSlZtVpyKj/iT9VsbdZHOivqGi0OFvFo/VWMVyNY6a57LNXP/AG9S8Sw/JX6v/XPZZNRbTvJxymfitMvINvCcCfDdAC0/BFgtZbiGzvCHyR7KR0+KBY+wgc2TG+yUiLhApUjvCPihCCIYxlFRBAeqcHyVfgoDH0QWgwoXTi8pWjm8U0Bp5iZOyByYHKPNQXzlVTJkpw6M+9Bc0yLogT2KrYYMdVYFAwMI5t8UBdQCcoJEeSIEYOFAL2HxR7fJFAGM7ozNj5IG15U8PmgYW8FPFLMY26ogygbIutPDKfreI0GxID+Y9ok/MQssxddPgDJ1dSqMMZynzP0aVnr4vP17qhW9kBXetXM09WGhaBUnIuuD0emk1YUFXocrKXdbqNfGfeVFxrFZwNsKwamBdYXVOYQDHcFUvcQLOJ7IeMdKsNPqqfJWY17ehC5df0e0j2vbRq1KQfZzZkGPvqhT1YJ5A8AjaVeKzx9VZaz4R5jivAuIaYczG/1NPb1YuP8A0rC3gvE6xBo6OqCMF45Y969r/VOAvB7yqRxA4N4WvOp/xx5QcB4u2rUcdA2rTfBc19QDE91m4xpNfRbzVNC/T0S0B7WNBbYzkfVer1HEXtI5TA6krz/EeNV3VnNZXYaZ9nlDrGY+sZVnfVX/AI+XGpklj3OcGMGXOPWfvEra99KpDmhxaT+YZzsPqLXKoZXbNxMxlvs2++i7Wnp6McM1OoFUVaxpOmoTgkGB7zHWV0cbJK51D1x01ZzWh7QQSGtEANvfzI6r1no/w6mKOl1r3TVFK4jJM39xXN9GKDX6WuHsDmONwRmf4XoaZ9WYaIA2G0LFal9N5qEZumDw4LM1/N3lX02zhZHJ1bKnC9addRaXUH2rMHzXXoVWV6TatNwcxwkEbp3MDmlrgCDaCFw3NfwTVh1Mzo6zocwn8BPRXNR3N8ohV6jUUdNT9ZWqNYwbuK89xD0mmWaFv/8AEePkpmrrv6nVUdJT569RrB3OV5/XekL6ks0jORv+bhJXCq16uoqc9ao57juSo0dVuTGdWuc6o4ue4lxySVC3cqNt3HQphbsqizS1adCrzVNNTrDcP+/0K9FoOK8PcAwMbpzs0iB715oibkeaHjY7Qg92245qbpBvlGSMiF4zTarUaQzRrOaN2zY+9dfS+kM+zqqX/qYseLWu7nBlRU6fVafVCaFVrjuAb+5XgEZuplNQgOEG4K5WnH9Fxp9HFPUN5h4hdYLncYo1OWlq6Deapp3c3KPzDcK8o0cT1jdBoamocJLcDqV4bU6x9eqKdN5dqdRkg4n6/Jdb0k4jS19HS0NO+W1DzPv+HxXL9Hmf1PF6mqIJbTu0dZgALcmIuPC6fD2h1citXP4abcDxjPwXd4K6s7TubWNIhphoYB7PayFXTUqRdqawDnjabOJ+4V/C9P6rRAAcvPfGJ+5WvKZh436UsfUrCsABOXE/hBxE9gD4q+npWTzBoBzzEYicdLGOsJq1WhpKfrK9QNGxJz4ALia7j1Wr7GlBpU93H8R+imjravX6bQAhx5qhwxpknxXB1nFNTrCWl3JTP5GnPj1WKC4kkkk7k596dre11FQD76KxrZQAm6sAjKCBqYNlEC/fZOBsUChqYN3KYBFx9WyYkmzQD+IlBW5vO71Qxl8dOnw9yt5ZKanT9W2CZcbuPUn7jwTsY6pUaxgkuMAIPMekuqf61mnY8im0S9oP4iY/RaeHallKiGVqtYvOTUMgdguhxP0afXLzJcXGbjqua7hWqojlqDmIwd1r8ZpddX/qa5aXTp6VzA/ETP8AHvK3aHTOALnCKj8iPwjp7lTo+HValcFzS2kzEj8RO69Dp6FKk2akmPipVVaTQOe6QJjJIsF0mmhoxDQH1Oqoqatzhy0xyNHRUgxc3PdZVbE7o/NSJ8OqhEYWGwwhnsmIQ2siK6o5S182ab+BXl/SWiWcS9ZENq02mepEg/ABerd7TS07rzXpO/mdpWk3a1+e8LfH1np592YPuS4PXwKYm97nZKTe9gurAzIvcFKb5uVJjIiEZnv0UCgeXildcWvHdMb5MoY7x8UCYvMFHxg9YQNsKDwnqii4TdKRuMeCMxnfCBtmwKAfJQfclGZudkAem6gm91M9exhTGfOQp5wEE3kiB2UhEdBdTGQgGP5RHQGYU2t81AJFoEZQQdRvgqR5KROCpg2HigIsI+CIMZvPRAd8lEG/7oDtdSJvlQdvhupjNygnj7giL4+IQ+wiggE4wjg3tHZD9UcIAe58Ap3yp4jCO8oBEKG22e6BTG4CAYvPmmHzSg2TCxkBBU/PiqcbXV9WxkiJxCqNz1lUNRpuqVWtY0uJNgBcyvb8C9CWlrdRxSeootPzVXoLwljz/XVmAnFOfO695MBS0VafTUdLSFPT0mUmDDWCArCQMpHVOirLpysqsdU6WVZcShKUoCTOSllD4qG6CTdA+9BQ3KCAqTKikoiFBSY80D3QFQoeKkoIUJhSUFQT3Q+SHihMIDN7FEGMJVJQbNPV/Kd1x/S/hf8AW6D+pptmtp7/APJu4W5joNlvpPFRkG6g+T07uAG56KpjuZznC8kn3rr8f4ceFcVexgik/wDuU/D9iuHSdy5R0lau/wAkze1+yQGbi/RMLZNyopnC8hey4A4Hg2nEzHMD29orxk7G3Reo9Gnl3DXtJ/BVIHmAfmVCu2HRhZazgNW6Lc1MHxgn9IVnNCp1B/u0XdZb77/okYrkawxVKxax0aOrGzD8ls11qxssOqM6WoBksPyK2y8vgR8FAYzcdkD75TASPFbQQ4HF47Ii6HID9VACMGfEKAnCUo80mDbsjFrIExjZCOqaPd2QjoLKgIRuEe4+aJHVQLnaVCmjzUQJjFoRmcyVMkkb9VN+qCb2RDosBKjWFxAAknAAyu5w30U4jrYe9g09M/mqD9E9DjNcD2PdbKGnr1afPTo1HM/yDDC9xw70T4fogHVGHUVB+aoLe5dWpp28vLyAsH5YWb01j5i6m+nZ7HN8RHzQF8GQV9CrcPpvEAeRC5ep4Dp6kn1AaT+ZieRleRB33RmDBXarejzgSadQkdHBYavCdVS/KHAdCrqMc+cKZxZM+lVpmHMcD4JMWO3VUTFxZHwv3KE+9GZygM9TZdfgcU2VXnL3BvuH1cuRhUvq16NXmo1KjANmmyz1Ni83K99p3zYWC1tdGLrw2h9I9Rp3BupYKzRlws4L1PDeKaTXt/sVQX7sP4guV5sduepXR54yPNMHNIukBnKmbgwstiWgmQZQxY7oG2Qq3VeW8Ex0RTVdBQ1TYqMa4dwudX4JrKB5tBr69ID8jjzNHkVsbxGiHcry6kerxA9+PitgqnlBEEHBnKSjzGoq+kGnBMUa7R1p3+Cysbx7V2HJQafzQB9SvWOrg2cIKzmuwOIiY6BXWceYPo5q67nnVaqmSY9sy8/GE7/R8aalfXNBH+bLfOy71erzN9kXK5HGabG06dSvqvVgD2WNF3H+PALUtT/8/qihwfQ1A5rtcRUaC8+rEAN8+56rnat+nGofT0jq1VhcAXufZx2+JKt02jra9wYxj203bT7Thb3Dfp0C6+o4Q3S8LqGkA6vRLarQ02HKQT42lbces30lOhxfR6amdOXBhuWU2tkADod/fdX6XjOqNT1b6lN1Q4pammaFQ+G3xXodE1mt09OtTfLHtDhHf7hWV+GUNTRNLUsFVh2dt4Kasc1vG/6c8ur0OopO7AOHvCtPHq7/AGdHw6u+cOeIAVehceH6mpodU9pDG89Gq8/iZ0J7Jdd6T0aILNGwVXi3OfwpiLKmo4m+mX19SzS0xnkp/VcXV63Th/NSNbVVh/5dQ6wjoFh1eu1Otqc9eq556HA8gqmtc/8ACJjJ6KmrtRq6+qqc1eo55HU4Shu+YTMpctzcjfYJedpMUxI/ym3l1t5d1UMBHYqxoQiMpmXzZQMLYVgMZFkobG0+CZpg3uEDiDix6SpbBHmkNz7Klx3QOQBk22AQztHZQOlHwugglrg5riCMEHC6Wl43q9P7NQiswf5ZXN5osRcdUC+DPKD2IQes0vGtJqIDnGi82h/1XRBDmyDI6rwYdTduWHvhWP1mq0Gnc6lVc1jhAAMgypgw8XrMdrdbXpjlZPI0Abm0+4ErpcAZ/R6FlV0DnPM4E7CY+IXCqNdVdp9O0S+oecick4+Alek4hV0WlZSo03mrUpNDC1htbqfHzV63PTXGb7aaYdrKs1qjTQpfifEC3ihruPspzT0TQ87vIsPDquFX1VbUANe6KY/Cxtmj78yq2j3qRervxbXrVdRUNStUL3ncn7+iAF73QAjzTjbdGRAn6J2ifEJRdWN+yqC3vlWNBJAaJJ2nPvVVCozUUvWUHesYPxQLtPcfHwutlNgpwX2IHMSO8wPgUFVN4e0EMewiQQ8XkT49OqsASC9zv0CsagLROylL+4/1huwWZ36n9PC6V0ucKTbTcunA+7fFaAAGgAQB2wgGF0ODUOes6sRZlh4lc51sLrUNJrNPRb6is0E3cx7ZE/NEdJwnaVmqaSlU/EwSeypFfijbO0dJ/dtSPmlfV4q+zdNQp93Pn5KZRKmi5RYWCxairptP/qVmAjab/BaToNTqP/fNY4sOWUhAV9LQaSgP7dFoI3Ikn3qq4x1rXH+zpq9XoQy3xSnUas40DgOpcu4+lGMdFS5pGRHkmwUc3TCkz2UkBSZyubSdpul8L+KJuLIC3igIubrynpO6eIhouGsHvMr1YF7YXiuOu5+MaokzDg0doaFvj6z05p7IYz7hupjF+l0CZvuO66MCD3jolmJMSm8THmgRJjr+qAzaN0mTcWG4R7ETHwUIkYmUCEbzlLgJ3CM3Snt5oqZufKChMGJUicqeGOnRQDO6kdLokRn5KR0uiBHT+FBYXUyeo2U+MoCD0OFJ+GFJ3Kg7380VAIwLqfBG21oUQSJUAvcoz8MKAT4hBM5UF79N1Jj9OykQLoDvPzUUHf3KTv02QHGLyhtPwUJ8vFQ2tme6BgehlDscBSfh0Uyb2QFTAgKR4qeGPmgiESMwiTbEDcoZwfggmbHZEXxlTGT8VBlAtfAJtb5SkpU3Vq7KbBLnuDRbr/Ktq/6YOIPz/hbvRrT+v4yxxxSaX/p+soPo/A9OzT6RrG4a0NHkt9U9NlTpByUQB5pnGTdZUuCj3QF1CeqAE9UCZRx3SYQEodiofkh80EKhspKEoIogpKIiiEoIDlSUFEEQlQoFUQ3KBwiUpwgihKiCAgwfkr6FSHBZ0WOg3QVelPDv+ocJc+mAa1EF7O/UL5qWkWgEL67QqS3lJnxXzv0k4f8A9O4tUaxsUqnts7A7e9RqOVTeW5wN1oZDrgzO6oABx8U7PZNvmo2tcNwu/wCjNSNPXYDBDg6PEfsuASCLLqej1Xk1tSmcPZ7yCP0JUHpJi5MqvUGaJcBdhDvdn4Iz70bOaWuEg296rDkcUtVnY4WCremR1C38RBNKm45HsnxH7hc+uOXTVCMhjiPILTLy0yB+qdruqQWwmHULaHCJHTySC2TZNPjZBC2Rf5oerIu0keaYGTEQjNrqCuHdiFLxcHyKsmUI+KBJveR4hQCd0xCESgEfSUCJMDzW7QcJ1nEHculoOeP8th5r1XDfQmmyH6+rzEZp0zZS2Ljxun0tbUVBToUnVHHAaJ+S9Jw30L1NaH66qKDTljbuXtNLo9NoqfJpqLKTdw0ZVpus3tfFg4fwTQcNE0KDS8fneJJW+dlFFjWvQIoQoFAYa6xCV1FpxY9EwUVGd+lnLQfBZn6NpxI8QunMd1C0OyE0xwqvDw4Q5gIXO1HBaL/ycpXq3UZxZVuoTYtBV8kx4bUcDey7Md1zquirUjDmkjay+hu0jTgEdllq8O5phovmFvyTHgCHA3BELPWZzVbyJGYyvcVuDU3n8MT0EJaXANM1wdUZzR+UjP34K7EeJpaV9eoGUab3POzRMSu7Q9HX0WAuPNVF5b+WOi9hptFSp0+SnTDG9GhaW6NouDPks3prHl9PW4lpbOP9QwflqZ9/8rfT4nRcP7hNB3+NQQPf+4K7TtOCILQR4Kh+ious6nE9liyVudVlbqGVGywteBu10/JTnpn8Q5fEfRB/B9O53PT9l/8Ak0wR7krtBqWghtYu6cwBj3KeLXksfRp1G3AIO43WCpoTSk6ao+iTswwD5fsrHaLWNMtqNackgESi2hrBPNUa+f8AbhPGr5RlZU1jQRVqMe0bvaP0hZ/6lxDprMbBxabwui3h73GaznO8SuZruGO0tU1Bpw/TG5fSZ7dPueo36rXPLHXWqtXrq2mLm0KfratWGgk/hgH69h1KHDeCVdXU/qNU/nccvcLCOnX3ALdoeE0NTS9dptWyrGIbYf8AIfYXQdX1mkAFfSmqxtuejePL9oWnNq0uiZRp8lNsA5O7vFajoGuZIdBGD0WXQcR02qb/AGKjXxkEwQs3EvSTR6OWUXf1FYflYbDxKmVVGhe/g3EToKpDNNWJdQeTZh3Z+oVuv9J6OnlmmI1FQZIPsheW4jxTU8UqTqXDlaZDGCw+vvKxg8uDI37K4a6Gr4jX11f1mpfzAMeA0CzbEgDzAVDGl5gAk9lGMaz1dVzgWh7XEA5AcCfgFca1Og0MN3gXY3I8enzVQ9OhF3e0f8ZUdqGNHK0c7hblBsPP+T1WWpXqVRDjysP5W48+tjHRRuYwiLi41DNS4GGgWEffc9FY3uVU0bFXNMmZie30RVrR1Mq0UwRIsVUy+Ve22FACx4uBPWChm/xVzT0QcWT7Qv2KBPG6I7mfFKL5EI4yJCA5EHPQqExi8ISOoA7n6puUtcfWFrQ0TDifanpn6blXEFrajwIpuIO4GY6JbBsuOThpuI7fuCrBq2DSHTllKHG3OyXNPYjt2HQKhzaz28wcOSzRzETJ+O8ZiLyt+OAvrhwbTaGkNP4WNiCYzPY9Y6LJqQ6pUp0CbudLo2m3ykra5nqqhY4Gm4fia/bz852XNqVZ/qNRMwORhnrI/wD2QSliJQd6/VVa4EAGG9gIj4ALQG3tZV6Rnq6DZETf3/sroXOtCB0RiPFACU7R13RUAgTKcJc+PZNG6BhbwVlBnrKgaLT8FVMBWUnOFUBruUu9knxQVVNJWFT+p0DgyseYupT7NSevmAfFaGVqlZrX1mhjnAOLAbNMD6JtRVDajgwxHsGO37mFTzeQCDQDGExeGNkiY2G8/uszakZsnZVaXAm5Bn796DVQYWgl13uu4/fuVuFWx4IkJjZBq0FH1+rY0iWt9o+X7r0RXN4NR5aDqxy8x5BdErNRCkcmKVwUVWTGUpKZwlL8kUPFBwByLo5Qwg5sSUYnKMbxCESfooqRspCgHSyYGLFBA2Ox6rwXFjPEtWZ/8zx7iV78X3Xz/il+J6v/AOu/5ldOGemKNov0lDGMHKOCRCB647dVthAZuVDfA85UDoF7qATvCATa5vsoT8ETfz2lDHY9EA2i5ASuvcCZyJT5sc/JKRBm/aQil7IZ7Qj4Z3uhM7ZUEz+yneb9lD3F1CZxt2QDOFOwufkiRPghMZkEbID4DChsbDCncFQDbp0KIkxjbuiLmDZDOcqZ/hFMptIsh4790cbyUEFu3mj8T0UA+OJUAQQicbKZUPfZTxE+SCY7qePuRjz8VIjF0EibbqROcqCd/kpM/qEB987KdlAZ/RSYNjHUKiER4KNsZN+iPxSxB8OgQEjqMqD+URBxZDB2sgNS9B3a8+C9H6E6eadeufzODB5fyvPRLSDuF7X0R0/quD0HYL5ee8rNHp6YhsbKE7IMENnBQceiioTG90CVJ63Qwghv5oYUKCCFA/FQuQlBFFEJlEQlTxUyhKApTlRQoIptdCUVREFFEEylRKEIJMYSnCJU2QCeikwohMIL6T4K53pZof63hZrMbNSh7YgbbrWHQtNN4c0tdcHZQj5a2xjZO2y9G/0Q1dTX1G0uVmn5vZe47JOOej1PhWko12V3VJfyPlvUbI3rl6PQarXO5dNQfUO5At7/AN16fhHotW09ZtfVVmtIwxonIjK7rtQygPVUabQGgey0QBKqfWqVPxvIH+ITE8mfWadlBwNN/M3BBN2n7Cpb7gtFam6rTLaTZLTJAHT+Vku08rgQRs4QR71KRk1VLmNSnOfbAjE/uCuTXbOnqg2hrvkV3a5mpTcYAMsPecfIrmcUpeqp13CwNNzh7irErxAuE3ggEwMZ9y6MoB9lHe6G6IsgIv8AqiL+Cgtge9WUqNStUDKdNz3nDWiSfcoEj3qcpNheV6bhvobrdTD9U4aen0N3L1XDvR/h/Dr06QqVP86lys3qRceG4d6NcQ4hDm0vVUz+eoIleq4f6IaDSQ/UzqKgzzD2QvQl0WAsEpMrF6awGNZSaGU2hrRgARHuUJQUWVSVFFEVFEPFH4BETwU8VJUUECgUGUfDCongiCgjhAQUQfNKiEDcoOQEDSBxZQFMLKio0ZsQCEzdIwXyVYCmB6IKzRAxZLyOGCrweqOUGeCMo2ORPktEBAtB2Q1QWMORCQ0WnEhaCwbIFnRDWc0XbGUhouyGArYGkKcpVGEsixEIFnRdGJyAVyuKcZ0PDpDn81YYpsz5qo5+q4Rp61c1qQq6XUZ9bRMT49fdK5er4zquFVW0jqtPr4MOHKWuZ4wsfFfSHWa+WNd6iify0zc+JXF5CLNMx2WkbOI8UrcQ1La7gyiWfh9WII891mD3Os6mx5OTHKT/APb+oK36TgOt1FH1z2tpMIlnPYv8B9iFjeDSqOp1ByOaYIPbw8FQGhjant06zGDoRU//AKfqtlDUabmIqafUahgu2kxvq2g9/wCZWZrC4S32ycBok27BSS0w6W7wf3RAeX1NS9xpN07Hn8A2kYGdvEqCjy/gvCYumA0ye2yvFOBkmfzAWEffYd0GYCMiI6p2+Cuc0YMO7qO072AO5SAcSIwoAzurmCO6qFs2PdWtMd0FrbZVoMZMd1UB1t4ph2PvQWcxNhYIC28oTCHNOEUwfGBPW6WZ7dkJj+MKOqtLjSoUy956iSY+Xz7lMRCYEkgd0Kb6tUxQswkEucRB9+cR8QU9HTPFWdZRqOpsPtgMIDY6+X1AVn4WmrR5pJMuY+WgHZwIn5dVvmVKDWRTL6rTLrU3kyBvFsZmIKZ7iC0UxDMBvPztc4j579VWA+tULWU6UgD2w6AfHy7gStvCNRS0TqlerSnmfBqsA5mnp4R2Wv8AsUVtI+lw6tqa49QQOVrGg8xJNpnGJybLjVG8w09AR7R9Y4Dvj4CV6L0l1tPXu02n01cVGuPM7/bNguFQIr6utWAhgMMBGBt8AsdVY04xYDCIH2UBfyRBvG2cLDRh0KYW8kPBH7sgYfAohAe9EdkB8NlFPFTbqgBslLovPuRu4wLkqFzadxD3fAffuQIQ4xJgOSv5mmReErnEvDnXIMknf7laWXMG4QLQ1JBgmy6VAmu5jGZcYusR0jX3Fiur6N6Zx1b3vxSEDuSg9JSptpUmsbYNEBMUVFlCwgQmJG5A80hqU/8A5jR5qYulckxlWS04cD4FAtsntVSnxTlt0pbB7IOdEnEqcsd02MhECQopb4NlPK6aIQjoEEaF894lbi2tBtFV597nL6IB9heB46w0+PatoGSHeMgH5lb4Z6c5wgnqgZGfgieot3hLK6MJjz6phfOClm6g+XbKAz+x/hDN496aZgjKU9TcbwgFx38VCYMm4R8MjaEpvthFAjoEIjt54TE9s5Sm+bT1UCx0sFD70T2vOZQiMFBEci5lA9hZEX7T8UEjz6wptIBH6KYxfzUH2EEic3hTxiBvCP3dTHdAMi++UwxKXa1o7IgboD4GUfeQgT3t4oi2UEFlPNTwUygn3KO2fNA9rQmyOyIGd1B381ApHX5YRRiM3UwYFlIjKg7Y8UEzjKmM27qTHmpHTHdUBpirymwOLJu2QqqlgHDYq4OkBwNj1QRtg4nYfJfSODUPUcN09OI5KbQe0AL51RpetqeqFi/2R5/yvqOnby0gOizVaG2agSjMCyUmVACZQKKGUAQ8EZQxhAIU8FMiUJjCIm90MIlCZQSeiBU3UKCKKIZQQqZUU+aoiiikqAFDCMoSqAUEZSlBECogUBaOZwaMkx71ufUo6MQI5sSbkrDSMV6Z/wBw/RW6+jUOoLmsc4OMiB2H0VP1KmuqvswcoO5uVyfSJr6vCKhBc94c1x8iF1aWiqvvUeGDoLlbKWnpUfwiTuScqDI2lUrO9bTENc0Z++6vp6JoE1Xcx6bLSXxYWhIXTlA7QxghrQAMQEtSnSrt5ajGuHcYSKc0IMeo4SKgc2jUIm4a4THn4rhcdoahvBtSXUKnO0clm5mAfgZXqOeMEqxr3ge0QB/uRXxYtMwNs2XV4d6PcS4i3mo0CKZw95gL6JU0HDjqzqjpKTq5/MW/f6q6pWc7JgK+SY+YcT4RrOF1A3VUuUOw4GQfvyKTQ8N1evqcmloPqHsLBfSKml02vfTo6umKlMO5gCbSJXXpUqWnphlGm2mwYa0QAp5LjxnDPQc2fxGt/wDw6f1XqdFw7R8PZy6WgymDkxc+a1Od0VZdK53q1ZBc7phITN1D1QUaBDdEhBBMoYRKiAKFTqplBAigEUECgU3UQFRDKKIOyk9lAogKgQRF0BymDZSueymwuqODWjJJx71wOIel+j0zvV6Vh1DxuD7IVkHog1HlXiv/AGy17nezp9O0dwVr0/pZqD/q6Wm7/i4hXxR6vCi5Wl9IdFXIbULqLjaHi3vXVa5r2hzHAtOCDlRTBGUsQpPVAwRzlKCk1Fdmm09StU/AxpcYHREWyDYRZYOI8X0fDm/36v8Ac2ptu4ry3E/SrU6gup6Qf07Os+0V56o973FznEk5JOVqRHc4p6UavVyygfUUTkNPtHzXBPM90CXE4ACBE/UJqWoq6ck0nlhc0sNvxA7LczfaX56Wt0ddwHK2XH8gu74fVa9CdLp5qVuRtVjiCys2cRgdZ8IQo8YLKHqmU2UXkEPqsEl30WbV646oMaKNNgbuB7TicknOV2754vOx5+eu7cq7V692qrOewCi0t5SOYkuFvuwHcrMKFVzC9lNz2f5cvSfp37qsXzaVu0VGtWplpqvZQcbtB/Hm0eJ73wFwelToqFSpU56ZFMNy8iwW/WjTUaRbXpetqOuxhPtX3cdvCZR1GpZo4o0GtdXH4WgSKf1dv03KyMp8pNSsS+obuJMoEdpnMYHkcjHE8pJ/FHQZ+YQZmJie/wBEkAuLiILr2CYEjBjvPX9kF/Oyk2KbeZ4/OceQ/lKXFx5i6epVbbePRWB3UXQMGzlO0RjfeEjJcYa0uJvDRJt4Jmu6lEWeMKTIJAsP1n6Kyjp/WU3VDUaGgGSL8kdR/JQDHU6YqUw+Tmo18tjpjp1K3zxal6wrmvbTD3MIDj7Lpz5eWcbJHPa0SS0zaxk+4ePSVY98E81Jhc0WLHWJ8B2PUXT1KTW8tWm8ku9ouYLMx3keYC1eJEnSgMe8gPa9gN4aJJH3fOFpp0aNPmfTdU5GiWOpwYd3x1+qvo6xjdO99R9SnXA5WuoiLXztt2usT2uc4coqS4yHtJDnjt5jqVrxkm1J1b6OaroAqU3EvPtGmYkCcjBv4dUBp6j6gdUoOIa3mPK3DTv7rZHaFZ6mkfbomo+GyXMcCQ+9yInI6nsVU+uS0mowPLjHM0cpv8DYTjtKlWLwKZD30GEvJljmVCCzyKqaaldwbTpNqnlnmaL/AAz7ge8pWspPqhtccrGu6Y8c/KJTVZ02nqPBcC72WmA5rhffrI6Kf+H/AKwOq2r15ggcrbbm3yBKt0jOTTtmxNz5/sqKjZbp9OPzH1jvPH/4iVtxi3Zc+moA+KYWN8FCN+igwstHxZEX28kAZv5GyYHcoGHdEXQFsYRAkwBJ6BATdQNm5MDqms2xEn5JSSTJQB2OVogb90hbvlWR0KWIugrLJBG5VtMWBnKXGMbo03AWOyDU10BduhwWhX09N9Y1WVS2SWP6rBwzh79U9ry0iiDcneNl6Xn5REyehU3ByjwXUstp+K6hg6OuuNxrScS4fpXamrrhUYLcpc6TK9b6wAwZBXkPTvWezQ07TIu8hXyMeZp8Urtqh7nesjLXmQV7Lget4PxKmxlbT0aWpNuU/mPZfPC6+T5LraKnS0/C6mrrlwc/2dOGPvzjc9hC0z9fRjwfh7hbTNHgSq3cF0g/0zWpHqyobLwfCvSHWaKrzCqXtJlzHGzl73hfE6XE9IK1Mcpw5pOFLsWKzw7U076biNYR+WoA8JTqtfpf/etM2tTGamnNx5fut7ndDKAde6x5f61jDEZRCUAndOGxm/mstB4ogxlECM3UN8IIBJXifSxgbx2Rl1IE/EfIL24HUrxvpi2OMUnzmi0fFy3x9Z6+OA60g28UpsL3lM4wSB80ubBdHMMZOEZkwLnugTPgiDF9igOcfBAmcDPVTN8HdQz1lACJ88IG/kmIhL4fFAM4MqEbZKOL79QlJi2UAI8gpiQPeiTHchCY3xuoqZxupFrKTOLkZupN5J+KCHrlGOmfBD7vsj43QDGD4KbdEY2HulS8Zx3QDGT7xhHOR8VInF0QevzREBjKmM3UwPDYKTa38Io4sbeSmc2lGem3RCYvt4IDGxUwL+Snh8FOk7oiTHfsjPu7qC+YPRTHmgnY7KKeXwU5f2RU+7Kdiifl8VJny6qoV7JaQDPRLp3yIJxhWAwbW81nP9uraw280V1eFU/WcU0zReajfmvpdOzQF889G2+s4xpz0l3uC+iMyAs1TuKWN0zglncKCR1Q3R80CgBMYS5RQKIiCPZAoBugUY3QKCeChUlCUBQQQQNPRCdkFPBUTxUJgoIIDKHh8VJvlBBECpKhQQpThEmEp7IITBBGQuy2oHsDhBa4LiEqyhWrMMUpcMlsSFYOqWNP4XQehSFrwYLSfBJTqOe322Fh7FWte5uLhX6hHczfxAglBaBUa6zgLqh7HtklsjII2UxQybCZ2RLQ27zEbBJTqctQWmQYKrc+TJvKlFhqhtqYA7qtz5MkyUhd5JHPAFyop3O6WVb3gZKpfXg2VANSu/lpMdUPRowgsfX5XS03H6Luhwexrhhwlcqjwh7r6mpyg/lYf1XVADWhrbACFnpYQ3QTFA9llopQRQKAFBGFIQKbqQihCCYUUhTxQD9FIlHwU8UECim6mEBUCgURBCkKBTKomEZgSTEdUJWTiLyzQ1iLEN+f7FP0eQ9JeNu1mqOkpPIpN2G/iuG3kp1PbutOo04GrqVT7RecRi0forGaN9NwfQq+qc3BBmJ8Z2tldZ8Y1bTosqNlsELRT0xIt5LCX1dPXNSqGtkRzMbDSRiR9Lbwu3pHipSZVDCA8TBGPsiFKrBUpPZaoOU7GLH79ys0XENZoKk0KpAH4mHB8v4K6NUsc2HCRsei5lel6s8zJNMYjLfDt9hQev4Tx2hxCKVQepr/AOB/N4LrEL5zQdTqnlDml4w5hz7t9/iF6bhHGXiNPrXTs2qfkVmxXemNiVRq6R1Okq0JjnaWzGJV8JKjiGy3JUV861+gq6OuaeoZyu2Iw5ZHU4E5HUFe412k9e0iu0VAeq8zrOHP0zi5gPIdifv6LpGXLLIxdVkQYI+K1OpyT+VwyCFW5jhZwie+VUUGBcWnqmAnIg9USwkgNEk4AGfcunoeHeqPrKwaagHNyk2YOpKCvRcPc9zXVmkz+GnF3ePZX6jWkO9RoyHVTY1WizR0b5WlJW1L9W52m0c8jv8AUqEfjH6N7ZV1PTs01P2bndx3UVRR07aDZMF5yVXqnQ0AZP6LU/Flgq+3VMCwsERXeLjwKdtr5nqoBFgITBsjcBBC4eC1afSzUIrsqANEljB7fjB2v3Kp0z3UanO0c0AzeCO4IxlWV6wexrQxx5fzPIkSZOBe97megW+ZPtS2/i9rnaVtNgAeH+0HU2zzZs5pzGMgKk1oqc9JoYDkG4M9dvgpQ1Bp1Hvcahc4fjY+H2jc5sI+RRrVRXeHcpBP4iWgc2NhYe89Vu2ZsZ/cp31xVpsY7nYGiQ1rpYT2G3xSuoxy1ILKdQQCDI2m4ze+52hB7ORrHc7HB4mGuktiMxjKjKz6R9l0T+Uieaextt2CTvfVPHPjUKvrNP6mo9rRRdMsIIcSTfl3zse8LOKvLTLaVWC4czXsEZ75FrxEdUS2qdKyq/1YDwGODT+KI67Wi0YghO2sHUPUVIptHtc4IIJFseexJ3hX/qILqIqUm1RVfUJnnLWD2fIEdegzMqHVQQ5z3gUx7FRh5XN7xMZ7gpG1jR530a4aXNzTt0z/AI+4FN6msalNlSqwue0G5ABi/tAdxHXoVb69091W/kqEg1HFzj/qExE5857wratH+nrkh5cY5uZ7fxYtvNrZTu1LXOl7aQLByBtRocy3QjwnpG6zBzmDlpVWgEguES3brINrWU+/V+LnaiaZa51SnzmCASWujxuLCN7LHVb619Ok0FvOevjf3XWsUXmo0VKgpA+01zyS28Yza3hGVk1FUc+prgNHKORnLgk2keQJU6IXTkV9XWrizB7LR0G3wC1Z/ZVaSl6vTtEQXe0bdf2V3hhcHQsKQm7jzQiMootNyOuJ7Js3CrjrY9VaAGiXXJ/LOEQzWzc2A3RLoENEDclKXFxvEDFlB2tKKbGLBQIbI4QFKbZTAOc4NaJJsAAt+n0Ab7daC7ZoOEHPbRe/AIB7LZoeGFsO1LuYbMAz4rs6fRSOdwDG+GUtTl5oYIAQNSrPpgCkYaPyEWWgaoPEPHKVTTZDZImVHUwcGCoLS+LtfbxXz70s1JrcZqtJkMAaPcF7dwcyzhA6heN9IeD1Tqq2r0zjVa88zmEXE9Eg85zS4mcrUwS1oN/3WVtNweGlpBOy9VwPgvrnN1OpYfVi7KZH4u5W/TP62ejHo+xzhrNWwFmWU3b9yuzq+B8lQ6rhdU6atktB9ly0ctQj2XNBG0oipWpD2mmB0Kz5NYw0OOPoVP6fitE0ag/OB7LvvzC6zKjKrQ6m8Fp3BkH3LJXfR1NM09RTa9p2cFy3cOq6R5qcL1TqU5pvNip6p7drOApEd0VJlc2wGOhUAndHsELjGEBAg2K8h6ZW4lRPSk35uXsGmPFeQ9NDHEKJ6Uh8yt8fU6+POOse/RL43TO6ExGRCWbEm0Lq5Jv1UFt47lQmMX8UMeeUUZlHsBPdDeTYKc0Zxm26Ih64Qje6OVPHPZAufPoge+E0Zm6WwygGPPKB6EIx5/qgb9ieqip4FTGcqYEAKfMdEB6dFMGCbnZDGMjoEcY2QQdr/op4qTsFBe5t+qIncY8co+OeymPNCYwEUQJwjnsOyGcmD81O493REHzgqRCkyOwU7D5oJ3H8on39pQ3/AHUxkR0QHxRQwLXUHYfHKqjjzUnYGVJ8gVO/XsoDtNz5oR5KZMkSUSgEdcquu2S1wvse6tj+QlqCaZEXH6Kjs+h9J9XiweCA2kC5wO8ghfQWZXjPQelJ1NWMkMXs2d1mqsKX9ExullQSISmyMzhDKAKKHCBMIJKBUlAnuiITOUFCUpMIDKBshlA+KAyEJSoSqGlDKEoygOVAgogm6B7IkpUEJhAmVJ2FytFLR1Kl3DkHdBmnZXUtLWq3DeUHcroUtNSpXAk9SroJxbwU1WNmhpMu8l57q4MAsGgAYACFXV6WgYq12NPQlPQ1NDUgmhUa+MwcIFqclKmX1LNGbLHV4jDf7GkqVyMxaFs17efRVmzBLchc7her9TSDKl2kTzDqgfQ6/wDrDynT1GE4MSPet7HhtyZadwVQziVL1ha8Fg2csBqOFaq6g+AXF3Y/crUus11IpVnFzLFroJAzCxVXBlVzehsFmpcc01CsKWommantc8ez0/RVcT4npWah5bWpvsPwuBSrF76vUwqmNragxQpueBYu295XltbxrVah3JSc2gw7nJWzQekWv0xa2tV9fT/D7QuJUxXp6PDmBwOqfJ/xbYLpsYyk0NpsDWjYBUsLalJj5kOEzGZUEs/CZHRYq4uJQJ6IB3MJCGFlofmgShlRACgigEAmVDhFDCAKRsihhBPmhCKkxlAFCihlBAFBmyKkIgI+CgRQSFFFIVBVGqpc9BzTcOEEeKu6IzIg3CD57rtO+hrGsqWhwg9fuJULi10GwXs+IcLo6ymWvbM4O4Xm9bwjVacktHrWj8wF115srFjG4NqtLHCQfgr+Ftex7tE54NNwL6RJweg8vO0hZQSDBEHdWBweOVxjoQfwxugvfX56fM2RtBFwRsfOyyOrkEg3BsRKr1Tq1KsariXl34zP44i/jHwyqXVA4czTIOCmBqbaQdyUw2lUDfZLRHOB1je36hbdLqvXN5XWqNsQd4/b6rlm5vIjBBxH7oMf6rUOqmxdHMYxGD8YUHveCcS5wNLWdLh/puJzG33su3EZXzunqOYBwMObuDiF7nhWpdq+HUa1QQ9wvAzFp+Cx1GpWh1IOEi07dVj1Gha4EAATsRZbxbCeA4QbhSUryGu4IDemOU7NOPJcarpK1J3I5hk2gjP3/K99rqtDS0C+sQG/47nwXktdrBUmvXcadHDGNN3dh9cLpKzjNQ01LTU3VXua2PxVCZDOw6n4rPz1uKO9XRBpaZhvzfmPU9+2E1DT1+LVA+rNLSss1rfPHfuuwyiylSFOmwMY2waBj7N0Vmp6enp6XJTbAHvPikeJ88rW5u6oexBhr/26ZduLDzWING1itOve01gwGIEnsT+yoDWlzWvdyg5dEge7v4lECYyJG5WhunimHVHtpOcfZDz+Ide3jEK3T061Kqw03sYH/hqOPsOjuO46TKOoo/36jXtf61p5nikfWh0fmzbPfuV0nLNqUqtTTEU6lAPpuBJYDHrAZvI7HqRF4Wf/AFKkU2tHM60n2RO0nPTICtp6d1UhjiKVNxD2teZDp6AZNvfuFc5jKFY06lHkcY5qVYQDH+LtsdQNpV8YarpaZzTyObz1ogUiCHHF7Re3eyrcGAEteBGWvMH9/n2VlaufWFppg0yfZpPfz8kdxcfchJTYKrrljS2AGB0cwtgmbz5p4yG2q5JMNsB+Yj6p2sb6tzjUAM2ablx/j6K6u31TWtc4VSSQKbgRUYBEX/YjosxBqPDdPzOLscwxE9M4npCnjV1YzVO0xlpBBkBjhIcY6bmLoubWdSDhQdS5muvykhwg4mYtexJ3BSDTtbUexz28wEczjM9rDvOAOquFZhZzViRUZhzBDtrzg3PUHeVZb8iWT6f1bHU6RoUmklt2EkF0dNjHb3JX1zToFgpc0Wayo6bX2tva0DqFVUqOex7G1aj2PuSSQCT2OTA9+JT06Jqta5hNR5F2zLmx49h1wr6//wBCPaTLSzlBiGkSd+sbnoAtlCmyoXP5WMNIEvZW/AT0HumFU2pTp06jSH1GMHsNe38PWTNviJWckPaTTY4AiXEm7fCP1AKv/dZ/6i2pWdQbUa0U2F9w0CYB/TxnsViqs5hp6AsXn1jr9cf/AIiVfUosmnSpuBLzkbTHX3pdORW1dauPwj2WQMDb4BY76303zGrGEEd0PBcmk2hACUfLzRyexRSgTnAUncpojCR3cwgYdynAjCrbc2VgMIGmFbQ079Q6GCAPzHAV2l0DqsPrAtZ03K7Gm0xeA2mzlYNwEGfS6VtL2KYLnHci5XSp6enp2+srkF3TonJpaRvK0AvKyuL6zuZ0mdlA1eu+sYFm9ErGBvtO8gmHLTF7lVl3MZKC5pmwEBQt+G6VlsBPjwQVvkiFlqMa4FrhE2Wt/VUOph15IKDnN4No3Vg46dr3C4kYXWpUpN2QAkos9W6Q6ZWgPjxQM6iwCwIPilDQLZHimDpz7kw5ekrKqjTByJHcKl+nY64BB6grWcWSEIKwZU7lLMZM+aJM7T2WWhFt0fgkmc2ATBAw7Z7ryfpq3+/QPWmfgV6sGF5T0zvX03Xkd+i3x9Tr48zMiZmUCQO/mmy1om5ASOzOI6brq5Iex8woe4v3CBtcCPAqRCAyMj4oE7gQeykR3HWESOlggWVObp5IYn4KR036oDj+FJ6RbFkMY+akwc5QQ9hKB75HUIn3yhEWO6ipHQSVJJsdreCHhdHvCAe76oi91PiRtKnbCIg7Z7KSpiO6gKCZwMI/BA23U8boCDORMKC28wpPQRCEdcKgi1ibdlMCTYKQobYuVBBbNkfCyER+6Ivm0KiT7z1UmN5jvlD7spt+6Bp96I+ylNsXU38UDD3SjHVCY8D3wiO6KgtaMI+Wcqdh8EcWGBhB7D0Nper4e91hz1Cf0Xp2C8leY9Da3PoqlEm9OpjsYXqW2WaqE9EpymKWYwoJMYQyoUCUEOEpUlAogEoE2UJSyghugTKiBQRCVDdAqiIYUlCZQFGUsqIGmFC5KggJKtoUH1j7IgdSjo6Hr6hJ/C1dRrQ0QBEYhBTQ01OlcDmd1KuyioooQs/EKOorafk0zwxxySYWoBLVqspN5nmAoPP1eECg0Pqk1HG5Bda2V1OEsoDTF9GmGEuh15wudr+J0NVVbpmuBcCT7gei5uo4tU4Y3kpMDy+Td0Yj6rSPYuaHtLXAEGxB3WH/AKVpaQmjTFMzObSvKUfTDU8/KdMPBrl3OG8fZxJwogOZUOWuVzBNTSLXQREdN0tMhrQ/YuDfGT+66lSgHCHXWLUURSYCLAPafiP0V1McLVcOfxKoG03ikafN+IZkj7wQsVf0U19SpLa1FoxZxXc0rvVa4F1wSW33ldb2nYaAPBYtsajydH0PrPAFbVsAGeVv3su5pPRvSUS19ZzqxbgOFrLeAZsrG8xsDCm1VhgDlFgLCFBiymBJM+SR1YNaYAkZnZZ9qIeKdUNJAL7AdSrYlcynUfralOpRuxlQO5ptAN/grtZxBtKW0bnc9Ew1fqK9PTtl7r9FNPWbqKIqNETaDtC4cVdXW5Wgvee67mmof02nbSmSMnqSlmEPEISifBBZaDxUKikqokKIIygHgoiogCnVTdTCCKYUCmEREdlIU2QTCgUCKokShhEKESgIPVK+mHXAujhEFIjl63hWm1MlzOVx/M0Lg63g2p0xLqc1WDdouF7ItDhdVupQLXC1Okx4IODhyVASD8Fz9RQfpqnMyXU3dF7rXcIoauXcvJUP5m7rgavhep0wIcz1lM7gLUqOAHBwkX8RiFZAdSJdYgbjKuOnYDIgX3b9O/fwWzS8L1GoEtp8jT+apg+W/wAQqK+E6SnqCGiat/xTZot9Y3Xv9JDabGMENaIHgF5rh/o22jUY6jWr0oyZF/vxIXep6PW0m/2ddzR+WrTBnzCxfax0mhZOI8Ro8PpS8gvI9lgOVg1XGdRoy6hVpUnVwLOpuJA8l5viHEDSqF1R3rtW68ESGePfthJyLuJcRcXev1h5qhvTpTFu/RvxWfRcOq8Qq/1evJ5D+FkRI/8A6firuHcKcX/1WvJfUJ5gxx+J+mF185VCcoa0NaAALAAYQhWROVIQUuaq3tABJMACZ6QtJEZCH9IdTTqMGIuR3/hB5Z4NWo6q0h3MTYHpt8ISgwLb9lr1PBq2iqOdR5ntOxyLz59MgwqrVB7Uh25iD8f5WkV06r6TnGm7kLrFsSHeIMz7itLKzKlP1ZcNNJmAP7bs5ORnqRGIWd1ItuII6jb79yXGLjurqNPO+g0NeWmm6/KTzNf4R8wQVCRqHcgY2nzCS57ycflk4F/hBKopnkcHNDZacESDM9fFX81F59kmi7/F59nyP1Ed1udf4mLqdIUw9tQ06Tmtl1OsI5iJjl8u4MoCrTNA02lrGuuWvp8x8iB2jZAk0qPI5xDif9N7ZAB/MCZ3PgpRZTd7bnB9Qn8Djy804uO1ot0BVmJSsdXLSxzyGhs8jiAYMWk3x3joFobTbTcKYpEOdEtqCKgB2bNtpmAUK72ta0Nl4Al1J9OBT8Dte+YVVSp/VuDZrOqOhrTUfcZ9n9MgrX36fPizUF7WNdUpOfTJ5WPeOWocTe+3WRFgs1Nj6hc0GZP+mDmPdN/jeFYxvIXmo0O5fxMcYdebie572Tve00Syi9rWEe21xhx8ZyJE29yffifPqtjm0zzOZzPBsHCwjr1+A6qh9chxbTu8Z5fyz1jt5wr3aevqHPY2qCxlvWT+vl49FczRsoEMcyGlkhhs5szBje4nJHUrn45fTW+lQo1qrhTqucagaSARn7wM9JVrNUyiS403Me5l7nlIPafqNwFlGpqBvq2mWDDSOvyz2SkOIBc4uIsL4V8pEwX1G8tSs1oYAwMAmbkRN+wJVmkZ6ug3qfa9/wCypriRQoj8x9Y75D4CVo7YXPq63Jh/BTGUnNGyYOm5UUU2FGjdHCihHdK4SLXTEwrKWnq6ifVgQPzOMD9fkgy0A6rX9UwFztgF3dJoG0odU9qpsNmrNpeC1/Wnl1tUF+RRaGLqs4HTo0+evrtYXD/9cg16fRlw5q1m9FZV1Aa31dEQBuFyamjNQw3W64N2HrkBwp4EjiOtb0moCoN7WFx5nX6kpi4NENz1XNOn19MxT4oXAYbUogpRX4nRH97T0dQJzRfBjwd9VcG4mcotCxUuKaWpU9W9zqFQ/krN5T9+a3tHTdQO1N5Qg0I+M3QA4xJSESnhA/BAhHl4IYwnxm6UoC10ZTh04sqkeaFBcHeaMyLlUg9EZ+KgvOkYwgucSDa9kH6UNEsJK2F8izSfJY6zKYa/laaTxeWnCysqgiFBbt4rG2u81RzGJyQFrDJEu9o9yjSB4Jhsu8AvL+mYIq6ZxtLXfCF6trYwMLzXpuyaWjqHA52+/l+i3x9Tr48k29MEAgHCUiDe20ItdLYJwd/vuo69wZXVzDPfyRmcJZjIlNnHzREyL2PSVD2Hv3RGIOO4wpkeCBCI7xshjN+kpnBL523sgnzOynj8VO4+SgQSeog+CBtvMqHqAgL4sgmNvijtt9VDIPj0Q7DzUDATc3PcKTHbpIQ7ARPfKg+aAm+Ld0I2CJuoBsgHjaFJ6mZ6hGO2UI8wUE7KZ8FMDuVMC9/NBMiUfgUAARJ8rI5yCgmeyg9xU8AAp5hAT3Qzmx7KZ/lQnqqDN7D4qbQbIb9wpj6oCD0yN5Ti5gbbJJjBRzj4IGxjBRmN87hL+m6gPVB3vRPUjT8WDHGG1m8h8RcL3wwvl/Dmairq6f8AR03VKzHBwDRgj+OoC+ntktBcIJFxKzWgJSkzhMUhMZUENkCYQJSkoCSgTKkoeCICGUdkJVE8SlUJlA2QRAlAlRBJQlRSUBQwhMBKXIGlKXKCTYXJxZX0tFUqXd7AO6g08NcG03TaTK3zNxcFcp3/AG9TkaSQ3B6/crTQ1MmCYJWkbI80Qla4OxY908LNig53K0k4C8Tx7jTtRWfRouIY0wYOYXtKzPWUnMBgkRK+ea3hWs0dV4qUnEF08wEgpFc8VqgqNIMFploHZXazU06rgG1Q5xkgA4jx8EHUajW8zGOJNpGWz9wn0vo5rdY/2aDy07lvLnqtoytqMbV5aYDgSbjI8wvU+i/DKrav9dXBaAIYCMzutvCvRehpneu1XLUqH8oFgu69sNgQAPgpaKy+9lXUY2owte0Fp2O6hvgeaLWzm5GZKgoZpqNN3MykA4bm/wA1eBNyQANyVHPYLD2j8FU5xOVFOXsbgFx6pDUJNxIGw/ZJk2sjuGtEk4AQMXQJJj9Ej6HrWONYllJwg9TKZzmUPaqQ+ps0YCyValXUOlxMdOiihW1QbSFDTtFOi2wA3VOm0lXVukS2mMvIz4KxulfUcCGlzNzC6w9kBrRAGBClpgUKFPTU+Wm2J33KZ1zZQOlGFhoqBCZKigUE0SoGyiBCkJdRWo6WkalZ4Y0ZJK4Nb0pa2oRS0vM0Yc5+VctHoCIQNlztBx7S6yGPPqap/K458F04m4uh6KojhBAPBQZRUichQEqIeCIQECUQFl1mtGmcymym6tXfdlNvbcqoVOMOu2lpKYzyvcSR7lZEdDlUhYP67Waf/wB70JLBl9F3NHktWl1mn1YmhVa4jLdx5K4LYlRNEIQoBEIjooj2VALGnIhIaHMNiFaER7kRj/6ZQNTnFJgecuDRKvp6Oky4aCR1CvCr1OopaSialZ0NHvTUF/qqTC+oWta25J2XntfxipVeW6V/qaLLuqE/f1WbiXE36yX1Heq0zTYdT26n4LjvfV1lVtKnTgC7KQOO7j99AtyKOo1lQnl0dN5qVXcrajvxHwG03PWFv4Xwpuk/vVofqDi9mz+qv0OhZpRzE89Zw9p8fAdvj1WuZRBmc7qAXUhN4boqAbjdRMEDbzQIfgF1+HUPV6QOI9p/tfT4LmUKXrq7KWxN/BegwLY6KVGDUaRlQEEAE9lxNfwhriSAQ7/IL1BhwgiQqqlKREAg5BSdGPA1tLW05uOYDcDCoIY6JcGk2tufseK9rqNE1/4Rfp0XB4lwRlZpaGAHNx9/Nb+s/HGcwsuRI6goB1oyo+nq9AA17TUaDHtuyDsDvvmE1M0q7Zpksdu1wgiOx8e4RTU6rqbSxsOYf/G/HliM7EHqjVfT5Zph7T/i/bzG22AVW5rmn2rdD1Um17yr5Ji0Mqgim/ne5uGOJt2ja1vBXNZSfPqQHlwjkqGCJ6Rn7sqWVnBoa4CqwW5XZHgf5Cha2q/1dMPM3h0SY2jz6zC3Lv1DmtUBFOo31kmOVxu0292cY6BWUNMTUJq0pc2ByNJ3+eCCAeaycCjowarKsyLNBhwjeRjJzKo1WqNdopt5uWxDAOWPEDt3V1F9TVM07oosJuRzkQW4xM2vN5Kwu/uO5g2I/MTc3PjsYR5S53M8lxGJ2+wmPVY66/I1hQGsECBOwUpB1WpyiwMAWxO6MAi4lFv9qjUqCxDYHi6R8pKyqU/72qqVhZo9lojb+ArSNwl07OSg20E3Pn+ycifJRSEIAkHM9U+UwAAg36oFFUb2VgcCJEHwSt0xru5GNklbaXBqTtJXoPcXPqN5eafw9I8woqzS8Oc+H1vZH+M3K6+m0TqpDWgNYMmEnA/+903NqfZrUT6uqzo4fXK6NfUhg9XRtG4CgJNHRU+WmAXH4rG81dQ+XGegBwmawvdJv1Ksc5rBDYnqgQU/VCXGT4qt7nOO8eKLiXZuUuMoFg7IHmGE0IRsgrqMZWbyVqbajMw4T81jFCvova0FUmmP/wB3rGR/6Tt8QuhHaUwaTsAO6ujPpOL6erU9VWnT1v8A5dS0+B3XRscLFqOHUdVT5KzGuHhhYTwrX6O/Dte8MH/jrDnCeqO1HZBcZnFOJ6cgavQtqx+J2nf+hWvTca0Wod6s1PVVDmnWHKfipg2ETm8IEKyAbi8oEdUFR7BSNzsngKBvVAov2RJgdAMlQiMWjJ6Ktx5rAEAbKDo19QWy2m2SLk9FztVUcKZ5j7T8q+vU5AGDJ9olcyrVdqKxiwGFzbkCi0l3MfJdFv4eyzUGgmBstYPQQrAQFwfTJs8MoHcVh5ey5d2ZsLrjelzZ4OHf41Wn5hb5+s14Vm4N4O20oOt38B9EWj2zOCEHC/69F1cw7jyCYXEER1ulncXRagIvj3o7Xzi5QiMDCI9/mgDrNtbyVZtnPZWG9h8khvjfMhBOxFwiL48ypEYup4i3ZFDGfNQi2IlHFyYQN7myIBM4t38FPG58VJ+HZDsVAQdpjyyj2J8ZCEbn+EB32QHAmD7kfH3pYjHkj5jwhFHw9ymTPyQncTPVHNx5IiR1mdhKgUm1rqXJkC/coJhTxMKeO3RTAgZ7KibSLeKmBfHRTCmN87oJ5XHRQ/cFScT71J6FBMC+FDmALhNTp1KruWmxzyMhowttLhVR16rwwdAJP35lS2Rqc2sMxj3ohp3sF0dVp6Gl0znNbLj7Ic65v+3YLmBr3GxInEDCS6nUw5sbXjMmPmtHCg2vxXT0S1r2ufcESLAn9FjdRO5JO4ldT0bozxik7Zoc79Fake90jGUmhlNrWMGGtEAe5bQ6QsNDK1tNlloxSuKJSlQKUpKJ7JTe6qJ4KFBQoIlUQKCEpfFQoFBCUECggJQJVlLT1Ktw2B1K109CxomoS89NlBhYx9QwwEnwWuloCb1DHYLYAGiGtAA2ARypq4RlJlIQxoB3MJ8qHF1MKKy62mTFRomLLKZGMLovdLSCJBzO6xPpclxdpwVvlirKGoLfZcZA3nC306oc3Mg7hcgibhPSquYbGOvdaR1+8o5yJWajXFQWyMgnC0AzcFTGtEMbs0e5MlJINyB5KcwAk3UDKqoJcAcZVdXWUaRhz2g9yq31XFwiwKBqkASDnCqc+RAHiSVCCcpYnKigL4Vdeqyi3me4A7CcqwuDRZV/9NOo1Da9dxawNjkGTKKp0deprXf26RFOLvdgY+q2H+2CyiJJy8rQfU0aYYIYxv5QMLLV1rG2pCO6gDdL+aoYnMlF1TTUhBAeR2WGtqXvu53xWdnPqKhZThzhmTiUG7UcTcQQ2wW6n7VGm85c0E+a5+n4dTB5q7i8/wCIsF1AZEARHRZqwosmFwgQgLFZaNCnLKIEpatRlGmalR4Y0ZcThVBXM4nxmhoQWNirW/xBx4rmcV9IH1ZpaOWU8GoRcrgmSZJJndanP+s2rdZra+tq89d5dGBsPBZyAc3TZzY9UCIvutxCRHiulw/jmq0UNJNWkLcjzjwXOjrYqFs496D3Gg4tpNeIpvDKm9N5g/utp65Xzi7TLTBGCCuzw/0j1Gmhmp/vUxuT7QWLz/i69aoqNFr9Nr2c2nqBxGW7jyWmOvvWWiqYKaFI2IsoOc8+p48x1Qw2tp+VpOxBmPcVuD5uLDqQsfE9I6tSlph7DzMf/iU/DtU3V0i1w5K7LPZOP2WvsRqD43WfU6GhqTzkGlWH4atMwR7lqLOnzQ9XNzfxCkoxU9bW0lQUeIQWmzNQBZ3j3XRAkSDIKoqUPWMLHNDmHLT+6wAanhp/sg1dP/8AKcbt8CtfR1kVm0nENNqrU38r92OsQtcdFAo8E4EqBvVc3inFqejaadOH1umzUS1o1/EKOhpy8y84YDcrymv1z67vX6pxId/p02m7vDt8VVrNU4VC+sfW6h1wwmze7vosun09bXVS9zzykw+qR02b8ui3AGtr6/UQ2C5ozHsUh9+a7Ol0tPSU+WmJJ/E45d9+5GhTp0KQp0m8rBsDn3qwXQOEQlATDsgaOglM1AJgEB8UMjxRNxASiSbXJ2QX8PrUKOqIqvDHub7BcLHrfyXZNx1WY6Ki/Sto1mNeANxusx0eq0t9FXLmD/x1TI96n0dAoc0Lns4qKb+TWUXUXf5RIK3Meyqzmpva9p3BWcw1HNa4Xseyz1aMiHCR1Gy0ERcITsU9jk6nQNe0iA4HaM+S89r+BtcOakOUi7RJ9nwO3xC9o5gdcWKzVqIdZwg9eq3OmceCdU1OlLWVqT6ow6QOb3b2MdVYz1dZgfRdY4B++oheo1nDmVWxUYHNPbH0Xn9dwV7X+tol5eNw6HR473W/qMxBaYcIPSERm9ouDKrOqfQAZqqZcwD2nhuDfI2tfdXBjKjQ+k4ODsCc+antQfUrPPK6o4j/ACJufuO6r9WOZgc5wp/mANzH7eU5Kc2MEEEZBGEZ3Epbb9ErupMpl1Ku1wF3Nc6SY2Hv2GbJhcfshnIv4I+JUUkSYECU1Yc3qaIEc55yJ2Nh8ASi1nNUDW5NvAn7lGlFXVVKwENHstjoIA+ARFxHQQNkvdMbZsg2XODWgkm0AZUUB19y1aXQ1NSQ4+xT/wAiM+C1aThwHt6kSf8ADp4rr0NM+u4BohoyYQZdPpg0ClQZ4ro0NJT0oL67gXH4K4uo6NsNEvKwVHvq1CXGegUVi4pUfpdT/wBToNIpgBmoY38zB+bxC6VJrKrG1GkFjhIIOQVGsaGw64OxGVyNPUPCdX/RVCf6OsZ0zz+Qn/xn5hX6O06pA5W2CqJm53QKBUEKhUygghUURygIEJh4pQmGUFjbJsDqkHvlNlAr6bag9oT0IWTUaFlZvLUpsqtGA8TC2+9T4oOI3R6jRmdDqX0gP/FWPMz9veVczjXqnBnEaDtOTb1g9pjp7rqlgdYiQqqmkY8EEWORFj703/Q7HMqsD6bmuacEGQfco7tYDdcepwqtonGrwzUCj/lSd/puV1DifNUFDW0/6ascAn2X/wDE/ZTP8G5zuawEAbLjcT4jE0KLoB/E/wDQKziGtL5o0DDd3dVzuSLGx3lZV1dRXe6oQDJdkK6kz1dO+d1XSohhknmJyVoY01HQ4EAfFYaW0hDBIglWZxZTAhS+StIItm65vpMz1nAq/wDtLT4Q4Lpi2Vk4zS9bwXWNFz6pxjrAJVn1K+cRFSRvM/fkg7qbRsi8Q8dj1QqCRET0XZzKBPbpKYAjFvAKNFoO2VJAyZOwQNEWlA2MC890Mj2WWUAcLxY9UEx2OyDr9iUYUdcGLQgUyRe0bKZE5hSJzdECDexQA9DhA3v0RxYZ6oRGRhFDOM9VBbsBsFI36qd48gghHlChEfeUR3tCmbD5IBtf5I+O/wAUYgSb+KBMd5RAxcfJT4Sj3x3UyggtnzU26gKb2t2UGL3QQW8u+FFM+Ck2koJv3QyLIc4FskdEAXHv4IHwmpjneGjJOfFIB7lfpGf36YOS4Qn4s+vQta2kwMY0NaMACEjnJnfNVPd0yuD0fGPiJc8U6bQXFxLuUC5gduxWBwc0XBaB1C9PoqcaYYl5Pxt+id7dI2qKT3MFQ/lI6rpzcjj1NryUDqT4Lsei4nixJ2pGJ8WrfqOFaZ9vVAE7tss/o5R9Vxeq0CAGPAk4hwWt1PF6ylla2m2Vlp2K0hQEpSiUJQA5SkJu6UoIlKhKUuRBNgkJUJUax7zDWknsgUlAAkwBJK2U9FN6joHQLSymymIYAFFYqeiqPu6GA9VqpaWlS25j1KuQlTVGYwpM5QKigKiGcqFUQpcqE3hEZRCPKRwIEi/Y7p6gvZL4rUSsrmC5btlvRILq+sI9ptiMRsqA5tQwYY/vg/fuWmRbVdScHN2XSDuemHNMg3B8Vy3yCWuEEbLXoKnNRLTlhjyP7qjNrOI1aFflbgdRlam1/WU2PNg4AgHul1jKZHM6m152kJNKxuopvq1C4NaS2BbCzVczVnUHVOAY5wJsQLGV1dM1zaNJhkuAg/fwWfUailSZ6yiCWDqfD691tpseHcxhjRhziorNqdZ6qp6tjTUeM8oT03VawtScDvzCI96lJ1HRtkPdWqD8xGPBV1dZUq2mB0CitPNS093OD3/JUVda9xhpgLI54Fzcqt1aTA+CC9zybuPvKzM1NLUF409RlTkMO5XTBXC9IqGuqMc8VnO03+LPy/8AL7hYfR+sdHxamyowj1o5CCYiYj4hMHrWs9rmdeNlXpXep40RtWafqtJYRceax60er1FCsMtcJjsVIO6BeQrmKhrtlpptssNGiUFHuaxpc5wa0XJJwvPcT9ILGloT2NUj5K5prp8R4rp+HjlceeocMafmvK67iFfiFSazoaMMGAsz3Oe4uc4uJyScpY63W5MTULUMY802cXUyFUKTPbzQIg90SIzbuVO2yBYBEYKERY5RInCBOwv4oIQkcwHIjwVky2UCgWm99GoH03uY8YcDB+C9Bw70ne2KeubzjHrGi48V5897dkpElM0fR9NqKGqpCpQqNe09DhWERlfOdNq6+lqB9Cq5jhuDlel4d6TsqAM1zeR3/wAxot5rneWtehiciQudreFmpUGo0lT1VduCN10ab2VaYfSe17DhzTIKeOqkuDkafi5pVPUcRYaNQfnj2XLqtLXtDmODgbggpa+mpalhZWpteD1C5buFajRuL+HahzRk03Gyvqo68KQDkSFzKXF/VuDNfSNB2OcD2SulSfTrM56b2vacFplMsXWXU8L0upu+nyu/yabqj+g11ARpte4gflqt5l1DDRJsB3XneJcVfqS6jpjy0h+N5Of2Vmorr8V17KjqIrsqE+zNNvyK42o1XqnFtNwfW/NUJkMnp37qvU6wcpZQcQ02dUi7uw7fFWaLh8xU1DYAu2kRjxWhXotE7U/3KhcKJvc3qft8V2GhrWhrAGgWaALCEC6cZUHxUDCd8pwkB6pwgYJwkanCBwEXvFNhcbxgTknb32UCRp9bV5gZYww3u7f3Y8ZVDUmlrJcZebuI6n7jwWnQ0vW6kE4Z7X353VB7YXT4fS5NPzHL7+Sg1FL4olL3WVCpTZVbyvaCDkELnVOGeqd6zSVHUjvynPkulMKJLiOaziFbT+zrWS3/AOawW8wt7XsqMDmODmnBByhUpNqZsTvGVzqmlraR5qaR3LOaZ/C5X1R0yIQzYiQsuk4hS1DvVuBpVhljv0WuNwp8VU6l/j8Vlq6drptyk7ELdjZBwDhBHmrKjz+s4ayrZ7YI/C4G48CFwNZwmvQd6zTvcCBBgZA6t3uV7l9GBiQdoWSrpQ78PuK6TpnHjRXb/T89fl9gS7lB9mOnzwoz1b6fraVVr6eZnH3/ACF3tXw1jzPKWvH5gLhcWrw46V1RwpSHiHOYM5yPNVHPq8UY2q1tNoe2bmc+Hn2WylUZXpCpTDgDs8QR9+K5XD6LHawsqDmDASAexA/Vdh9x7JgiwEKKjXcrX1Ju0QL7mw+ElWUG+roAHJufP9lS+7aNIfnPObdbD4CVojmMC0KCCXOAaJJsIC7Wi0bdNTBcA6qcnp2VfDdEQQ8tl5wIx3XcpUKenHPVILh8Flomm0fN7dazeh3V1fVCmOSiAAN1nr6x1WzTDRsN0jGzc2HUoIGuqOkmSd07uVgtdwQdVAHKyyqLpN7oJzzn+FXqdPR1mnfQrs5qbxcfr+qYtvIQDo8PkgxaPVVdLXbw/XP5if8AQrn/AMoGx/3Lomyz6vS0ddpzRrAkG8g3aRuO8rPw7VVRUfodaZ1NISHgWqs/y/Qq/RvCKkdEYUEyp4KQmDUAATDsiGwUwCCNCcDcqCycNQIGohvmnhEN6oFDZKV7gBcwO26Z7gBeY2HVZ3umXOMAZJ2UCVDzZMALj8T1FPVsOmADqe5IyR0+5T67W+vJp0jFMb/5LGBa6iscV9H+HmrUBt+Zv371opVGVm89NwcDurQI8Bus1XSS81aD/VVDuBZ3iPsoPR06bi4EiAO6047obWlSCVFHOyIH30QAi5yEZlARcycJnN5qbmkSCIv3ScwGN0wcTvAVHy2qx1M8jwQ9lnSMEfuEjr7+HZdL0goeo4tqWZBeXj/1e18zC5ou0E2jv0XZy/UEmJt1upyiYN/JRt8FNCCRAscYhDGD4iETfv4IZNrnrKCTBxKm0ndTvlS/j1v0QTB6A9kIi1j3hEnzCGRBMThAC2SZmyIHs5nwCkbZhTrJz3QJOx8yjv1/RA2zeMwUQYt13hAR2uoARZTOBfqoR1iVBCYBm56FCL3RNhe6GTIIlUDa5gI9sj5oTAveduqUvJxbuUDmyHPGCT2VcTm58Uw65nqgnM4iAIHUlSJuTKmc/NQDtCCRGE8R2S4KIE9uwQO2/h81r4dT9Zq2zcN9r3fusswIG2V29DozQ4d/UPBD6jgfBm3xM+ELPVyN8TatcZKqfcwLnZMXT38UdMz1mrpt6Ok+V/0XN2rpOqN0WldUcJFNuBubfqV5tz31HOc4y5xJJ6z+69DxBzToawc6JEN7np8PcvONbchpv8pXTlwrt8O139TSNOo4euZYSfxAb/or+D6d9Pi9V5ADHNdBBG5BXm2v9VUDqbyHAzPRd/guvFbiFKm5vK94cJG8CfkExZXqWNgq4WCqbYp8IiEoEoFyUuUBLu6QnohMmBecBXU9LUqXI5QdygoJlPToVKn4RA6lbWaenTzcjcqwmLBBnp6RjbvPMeivADRDRAGymUFFGeqiCiAygpKmUEUUUQFQ4UwiiEIUHwRNwlwgJuq3iLhPMFRwkSqjOTNistelNx8FsqNjCqzYrSM1PUQOSsOZo3m7Vs0dNjXPc2qHMcIgi6zVaEiRlUDnZaSOiqOvUbzNh2VlNKk2m9pkNeZc0EwcbeSxCvqWYqSBsRKjtRXdnl8YTDW1woaLl5WB9Y3BcPwys9TU1Kpl7vKVVVe6o7mIgxeeyy1nvp63T0yf7dVptG4/ZZxrWsv6X8UlawZy1A4ObMAY7IFpJ9ok+JRbTJwFBVyk2MwnDCMLQzTk3IVzaYblFU0qbjcLPxjh1PWaGqTTaa7G8zHxf2ZMfEhXVNdSplwo/wB0tzBs3xJ/lU+sr6l0gF4GwswfqfeAgXQ8RbqOHUagl7y2HmbNIkXPlO5TUmf1NbBcDZzos0Ag2nuOyxejekZ6vU0akuNGuRBOMfqF6MNFNtmhoClU7GycYQ1vENPoKXNWdLj+FgyVw+IekVOiTS0hD6mC/ZvguHV1BquNSo8vc7clJya3cR4pqOIOhx5KYxTabeawgAZPksztUCeVlz2SMe6o6YgFaRt8ECeoUYIEm48EY642QLjf3IDv8E2MGf0Qz2QQfDxQI6KRGLdVJ6WQKRHZAnYpzfNkhHmgAMHxRJSkRiyZpb+ckAbAZ9/0PggWJsLk4ELVS4dUc3nrubRpj/I3P34yqv6l9MRQa2kD+YCXHzP0CqcXVDNRznHYkz80GivpqJdGmqzGxP0hZXMc0w4QeiZvMT7MADclWitI5azJHWED6DX6nQO5qFQtBy3Y+S9Tw70k0+phmpAo1DaZ9kryZo8w5qJ5huCqyIMEQR1Us0fSxDhLTIO4KI7rwPDuMavh7opvLqf+D8Feq4fx3Sa2Gl3qap/I858Cs3kdGrRp1m8tRgcDsQudU4NRpE1dNWfpXblrrLo161PT0zUquDWjJK8xxLij9aHw4UdKy7nE58fok1U1HE9VVa/S+tbUbvUA5ZHfsuFqtS2q4UKBdUYTcgfjPbt8FXX1NTXP/pdG1zaRu4k3d3d9F0dHo6ekZI9qobF8LXxA0mhFIirWAdVGAMM8O615yhM3GEQoohNlLhHCBx1TC6rHRMDCCxqtb3VTTOU4cGtJcQALkkqg1HkQxhh78H/EDJ+PvsrGtDGhrbACB5KqgC6arpBfsdgMfX4K49FAabDVqtYMuP38F24DQGiwFgufwylL3VTgWHmt5MqUAoKTGVFFRSVEJ6IChANjupKiDHq+G0dSLSx4/C4bLM3U67h/s6qmdRRH/kZkeK6u9kZnKuozabX6XVj+zVaSfymxHvWgiMLJquFaTVe06mGPP52WIWM6LiWlP/basvYPy1BKuQdaISuYHdlzW67iTDFTS06sf4Og/FOOLFv+votRSAy4NkBTxo01KMj2myNiFjq6Wbgcw+K0M4zoKljXDD0eITnV6F1xq6I/9YWvcTHnNXwehVqiqGObUbhzCR92ssdfh1Zt2Xn4TuvTV+IcPpi1Zr3H/ETKwurVtRP9Lo6jgcPqeyPvzWtTHBoU36nVvNNhIw0AYA/YLuaThzaEOqHnf2wEG6HXus7U06DD+Wiy580W8HpZqVa9Ynd7/opR0mVW0mw0STvCpe99R0kz0WR3BtORDHVqZ6sqGyIo6zQ3JdqqIzI9tqmNNjGhol3uUc8nFgpp3UtTT56buYbjorhShTBQB0R5ZV/qwEQyFUZ+QomlzXFiFo5QpydEGUNLTBsAsnFdI+rRZqdOB/U6Y89KN+rfMWXVcyRByq/wGDhBRo9QzWaWnXp/hqCY/wATuPfZXhq5mh/7Pi2o0eKdb+/SHj+ILrEXslgWEwamAlMBGyBWttHRMGphhECUEaE4CA6JwIzZFKBGUlSoGjEnp1RrVeWwuTgLI50AveYAuSThZBc/L3mAMknC42u1xrksp2pjf/JTW6x2odyNkUx8VmFsZ7hRSx1UmE3jhQWyLIqATbZU6nU09LTBfJe6zWgXcVZVqNoU3VKhhrRMrLoaLq1Q62uBzv8AwNP5GoPWjqLBSdpVXrJU55NkFpNrfNT5Kvm6mAm5ugzuEBIkyUZiwskBjeURc3QeV9MaPLq6FYCOemWz4f8A/S82y0gjHx+5X0HjPChxTTsZ631T2O5muifJeYqei/EqVRwbTp1QMOa8X966c2YxY42DJ32Uxkrc/gnEhVDP6KsXDoLX7q0+j3FgL6N3k9v1WtiY5kTb4IARMYHZbXcK4jTMO0Wo8qZPySu0WspiHaPUMJ3dSIn4J6MrJEDHioDB8VadNXb+KhVb2LCq3eyfatHUwiARf9SVPFRrmm4Mje6kgZt5IALGIt3QN+yYuHWCle9owYIzdAPhHdSOtvFKannHQZSGpNgI6ILpjAjxU5+pjzVEuO5CkTlQWGoBi/glLibC3glA63TAfwqABGTdFSPjvKORB+SAYwPJH4qGPsqRvMFBPNGI790Y8gjF4iUC580+LjPcIRGPNaNFpKmsrCnTEAficRZoUWTWjg+hOs1A5xNFl32z2+9l6bVN5tLUBEkNkDrH7hDS6enpKDaVIQ0ddz1VpvY3ByuXV1355yOFNpWjh7ebUFwy1pI84/QrO5paS05Bg+S3cKbaq87wPBIdfGHX6j+pqinTsymTcjJ3+ULOQ0VOhOO8Lqa3QE1PW0Zk3LYWGqytSMupiR3z810jgxuY01YLSD1lbOFltHi+lMAAP5QQOoLf1VL3z7QokHrH8IU6pbWpvYwkMeHY6EH9FR72YKJfKShTqV/9NpI/y2W6loQBNR0noFlWMBzzDWknsFpp6J7r1CGjoFra1lMQ1oHgEC6UAZSp0h7Lb9US6UpKEqKJMoShKE9EBlRRAIDKkodkfFBJUU2UCCd0UEYRERwgigkJSmzlQoERChEKQgDmys76cGQtQvlK9k3V1GVI6kHXi6vcyEJVRkNLlOJCPqwRIsVpIBtuqzTJMhXUU8ojF1h4o3lpUqwzRqcw811BTjIVWupCpo3sGdvJURlHm9oXBx5q5rA0XGFh0vEmU9Iym6m41WDlIJgW7nsqX1q+sdyiXD/ECG/v8Flpsr6+nTltMetcMkGw8Sf3KyOdX1hg+0DsLMH1+C0afhxsa3tEYbFh7l0GUIEBsAbQoObR0NNoBqe2RsBYeQWtgkcoEAbQtfqA25XF4tx7T6QmlpuWrWFiZs1Bn4Vq6OjqcRrV3hoNf2QMmJwubxbjdbWAsaTTpH8oP4vFct9VznFxuXGSYzKr5HPM4AyTsrikc6e5TU2VH2mB3KvZQ62B9/38Vf7LWyYAFgIz2EKoSjR5bNEk/FOGgu/twSD7T5tbbudtgmDHP/FLWf4A/i8Y8MTHUpzGwiLCNlFMOg22lTOFWbYRDrXuOqBiNhYpTfJhWSCOqBbHh4oEiM+9DKswECOgQVnxkdEBYWv+iZ3cRCXfEHqEEIm+EvLe4TEdb90wuQACScWzKBAIzhW0qDq9QU2QHOEtDjHNG3u8Bsnboq7hUApk1KRl1IiHAWvHjbqg59AUA0B7qxNybBsbd/griBT9Vp3PbqaVQ1G2bTIgbZ3+CWo81XGrWMufflAgux7hbN+0lW19RWEUKzGVS0SPWNksmI+BnJHUKuhRNaoZqMa4+059R0T9z0iLBW4RW1jmgEO9oZhWB7ans1mQRh0JWkuIAEk4A++gSOcKkAEFo/NNjnHa8z1woqx9AgTT9sHpsloUH1HezYDLjsrdPTfPOHRTHU5WjVailo6YNZsuN2UZue7u3xUFlXUFmla7VV6hosswEyXdh9xC5c6ni9drGN5KTTZjRIbPzKbTaTV8Z1YfUlwOIwB27L1+m0mm4NpZJaaoaeXvGw+5QcOlpmaMGixsEGHGcn7t06KzxSBxcS51ybnzTASopoRBiwQCMKAyjKXFlEDA3TAqqUebrYoL2lE/3agpi7W+049eg/Xw7FZ3VuVsgSTZo6k/c+F1oot9WwNJk5Lv8if3+io0g9VD1yg0rRoqXrtS2RZvte791B09NT9Tp2MIuLnxKYp3fFJlZUFFMIH3oIocKZQhBMKKeChQSeyiikIJMYRQwoEAcxrsif0SGkW3YZHQ7K1SNwmih9OnVtVpMf2c2fmqhoNCTP8AS0Z/4hayA6zrwgWRcQR3V2oSlQoUhFOjTZ/xaAmcIEgKTBgGD0KbmgQR5gptFDmtNxYqtzCMGQrnRNjHihBGIKooEixRDoyJVpaCLi6UtA2VGOtpGuqeu0z/AFNYbjDvFSlr+V4paxnqqmzvyuWosG4S1KLKrS2o0Padirv+osEG4Mg4UWA6OvpjOkqyz/5dS4RHEfVnl1VF9E9YkJg3eKkqqnXpVRNN7XA9CnL2jJhRTpXNkXFllq8S01HNQEjZt1jqcR1Wp9nS0eUG3O9MGfitT1PFeHOaJeKpZ/6SLrusvBK5uh4Vy6garVvNWsOuy6sxYWGytBjZGPNDKYKImSmFsBKOycdSiiBCSrW5RAu5CrW5PZaZcVle5rGl9R0AXJJWRHODQX1HQBkkrja3WO1DuVsimNuqOr1btQ6GkimNlnzlRShs+CeIUwOqneUVM4+CPxKHj7wsuufq6LfWable0C7S2S3uEFWoaddrRpx/o0faqxudgtxEYwOgWfh1OmzSB1N4qc55nPByT9wtJ7IOvjuoMoAThMAB4hA0zm6MpZjCnMge3l0REbJJlCYxlBcHQjzTgz5qkWEk2TiBlQWh3T4pg6fNVNnCfARRkEwSjjAlJvJPimmcbIK9QIDKgElp+BT2O0gouHOwtOCIVNJ0suLi1toRHP49wccUoMNNzWVqcls7zsV4DVaapp6z6dRhD2HlIO0L6o238Lyfpfw4tqjXMaTTqQ1/+0jddOb+M9R4/ljPuU5dyrC2HG1+vVAi3YrbBY+CkXhPHmpHW5QJ8AoRPb9U8SJyhEbT3QADpdSdgLJha+R0lSLYx+6AATYeagGyPnI3Uxi6CeGEbC8Zypc5MkbKAR579UEhHwt3TMY6o4NptLnnYCSV2NBwXD9Vkf8AjB+Z+wpbizm1g0PD6usd7I5KYMF5Hy+4XpdNpqWkpCnRaABvuT1KsaA1oa0QBgAYRnquV61355wwPSyYGcpAZTeKyrka1vLq6gGCZ98fqunw+l6vRMJEF5LjJ64+AlYuIM5tUyDd4j4n6rrtY5xFOiwui3K0Yj9luMdFiDc2SODDlsk4sunp+D1X+1XcGD/EZXU0+j0+mH9tgn/I3J960w8/Q4LV1LuZ1JtNpyXj9F1tLwXR6YhzqYqvG7hjyW8u6WSym1DyAIAgDslLu6Uuk3QlRRmUEJUQRQ4QUlBFJQUQEKQoogndQKZwjCCfNTxUARiEEU8FFAgMKKIoIhlQIoFIlCNkxQREwjMi6UpgJKBXNnCpcwp9VrNNo281eo1hOBufcua70houdGn0tarHZVG4MIzJThsZXMPHXNvV4fWYOv2FdQ49oKtnF9I9HN+io38oNlPUtdYixT0alCuOajUY8DJaZ+S0BgCaY5zuFaZz+ZzTPSVppaelTEMYAB2WjkCEQoIGN2Co1epoaOga1eo1jRuTlYOLekGn4eCyn/drj8o/L4rxPEOIaniFY1dQ8uP5QMN8FZB0eMeklbWF1LTTSon3uXDJJxcqBs2lX06W5t+qoSnRe7LZjoVppMAucjYjCcQ0SSGgXJJsPei2m6qQTzMaPzRDne/Hz8EAMl3K1vM8ZBMAT1Ph4lMykGnmc7mf/kRET0G3xPUqwNDG8rQGgY+/ihjJHmooETnKXPimNsb/ABSkT/CBTdCYthMgcIIHct904eD2Kr8BZDG6C4jpZAoN5iATYDr5KOMZQA98HdCIvkIzIg3lQUy97WNIBdaXY+5siFzgT5K+nRNE0dTXD3aZx9p9M3HbsZSMp+pruZrOalyDmLSILo2H3EK3T1zSr1K9Bop02/ikcwDScHrmOs4Wp/2f+NPFKuk1etpu4d62o92S6TcdJ8OsLJU1bqxqF7GGoPZFdrYcRafjImAYuCmYWampTY2mzTB7pcWE+0Tt2HvE3KuqM0em1dWlWoV2sDSGSRIMG/e8DJCvz4jJVoGiJaWvp7PYZAnrGFSLgkmAMk/l+zbrNgJVjfWMpu1FMOHL7IIH4iZ9nvjpG5XoOH8IovqnU8RbTpNZ7TdOB7LO573TJ9Hmy5rm8nI5oOQSPb6W2uOpE5W/SMbSaKgDjVdIEjE9O8eB6LTqaenfqi3SMikDLWuOMyewv1XL1vE/Vk0NE7nqO9k1QPg1Zqr9dr2aOWtIqakXA2p+PdVcK4PqeKaj1tbmIJkuecePktHAfR6pqnCtXHLTB/F9O69eDR0tIUKAawghoHc/tdRSafT0OG0G06TQXOcGk7mf2v4LncVq82nY4uBdWdIA2aP5C6NBhqPFdwBDi5wb1mw+C4nFnh2uNNoAZSHI0AWHX4mFBlFkw6JRZMFFGZx5ooC2Uf0QTKBMIkIFAHWVZdHki4qioeZwYLE38B92VRZSqc1TnJsLNHjv+ngtdKrIi8rmvPLi0YVmnry7lNifig7LXS2y6/C6fLQNQ2Lz8AuHpZquYxpkuMe/7leoa0MY1rcNEBSqDkqYoLKhCBHZHOFCgVQiEfmhhAIlTZHKGEAIhRFCO9kBUQR+aCBHKCgQGN1JhTCBughAdc3Q5SMGR0KIMKIEcQRBEFVlsYMK4icqstjCqFkjupM5EozFkM4CohaDixSlsYM+SbGLKQcygQkixHuSuAcIIkHIIyrS10Wj3IFrjkD3KjDU4dp6lxS5T1aY+SpPC6IPtPqEdJXT5ZzhSAMC/VNRhp6CjTPs0gCNzc/Fa2UxTFhfwVkR3UN9k1Qyp4ZU/REDdQTsUwKUXwmAjzQMLeaSpW5fZaZccnolqVeX2W3PUbLPUe2kwvqEADc7qAve2m0vqOgDeVxtXqn6mpAswYapq9S/UuzDBgA4VPLOLqKgtcj3Js4+ISgxmyMRg26oqQSLWCIOxuoPuUc/ogngJCOc2QGINkcBEY62lfTqGvoyGVDd9M/hqfurNPqWalpiWVG2fTdlp+/JXTNxYjZZ9VpRWLatMmlqGfhqAZ7Hsiu2HgYUBJwIVeM3VjAfBQP4pgOoSx0umuR0VB8LQoBdQNjN02RCARJsmDZyiLp4myihjHyUmVCOuUYnOyCDvMJpi4CAE5ujBKCA/HZVfh1Dm7OHNH371aBGNlVqbBlQfldeOh/dBZ8EtWkzUUH0arA9jxyuaRsUc4upMKxHz3jnCn8N1XISXUz7THEZH1XMDYyIX0vifD6XEtI6jUEHLXxdp+/gvn2r0Oo0Vd1GvSLC05izu4PRdeetc7MZIix+CnKDnOyeCDJAjwQiLCB2WkLH89FB0TROcneUD1OEAB+GEM5vHZNTY+p/psc+NmtJ+S10+GayrB9Vyg7vMfBTYslYh1jCg75XZpcBcb1q3/pYPqt9Hhelo4pBx6uv9+4LN7jU/na87R09auYo0nPHUCw966Wm4I9xBr1IH+DPr+xXcFMAYsMJhbAhYvdrc4inTaOlpmctKmGg56nzKvxYYUwlc4BZ+t+oYoSBuqy8ucA0STgDdb9JwfV6mHPHqmHd4ufJMLZGMvhX6fSanVH+zSJH+RsPv3rvaXg2l00OcPWPG7/ot8gD2RCvixe/8cfT8ApczX6p3rHN/K3C61OnTot5abAwDYBEuSErTH0xPdKggSgKEoKZRElRBBFFSUJQzZAVEJUlEGVFFEUYUUCIQQCUKtalp2F9ao1jRu4rBxPizNF/Zoj1updhg2nqsmn4PV1lT+o4o9z3nFMGzVcRrPH+HNfyio53+4MW3T6rT6tvNQqteBkDI96Rmh0bWcg01EDuwfquZr+FO0zv6vhhNOoy5pj83h9wnodsthTCx8M4lT4hQ5jDajbPZ0WskKKKKUFFAUM3URQDwUhFSEEDZXO4txP+jaKNEB+ofZo6Tut9aq2jRfUfYMbze5ec4VRfxDV1NZWvzGx++1lYi7ScPDneu1IOp1Dry4+y1dZlGsWhoeGAYawQrqbGsEAQB2VgKaM/9O4Ze4nuVTW0FKqIqUWPnci66GVIlBwanA6IdzUKlTTvHQyAg1/G9H+B7NUwf5G675bORI7rl8V4npOHt5XQ+sfwsab+auopb6Sii7l1ukrUTiYkLmcX9JqleaOi5qdM/n/MVx9drq2uqc1Z0gYaMN+/esxIAv71cAd7Uk3JykiTAvPRF5giZHlsY/RaKdMEDlgg4IOfcgrp0uXNyrHEMjmkk4aMuVdXUtaC2jD3DLiLN+vyVLHEOJJJLsuJufv3dEG+k2SH1CCRdrRhv1P2AFoBkLHTqStDXWgGygfeUpCYGUD7wUUmTAwhhMRFxdKb2wgHwQPXdEocsmAfEoFybDOEwbAk5+SZreXuSigEpYkymj+UJjwQTGPNTObyp42ASvdyktDeZwy04HjHykHewVRezUinSFGtSbWpvdYOPtNjcEeEbibJ6VJupNd4FSnp6UEUmDmwP1JN4JnNlUdOylT561U+teQZ5ZD29QR0HYDYJ65pUX03aXUVDzNk7FpO1u1/gVrf9QP+2OjkVKhr834S2xFt57eMq3T1qwp09KdMNRTqmWUyLjPtA7CbKygP+o6jkGkB1IsXNMNBO7h5z4rrf0VHg4pVTXfW1QHKQ4zzjv5J8PpaPCNFp9M/U69wNR+GsdZkYa1ZdXrq2rbFR4ZSpD2nOwI3PdU67V806jU1OSmLNAGezQuFX1FfidZtGmwsog2ptGP3WbdVbrOIP1JOm0Yc2mfxOn2n+PZdz0f9GwGjUawQDeDv+y18F4BR0FIV9YG84vyu/L4rraiqNRSDaRJY9oII35rD6qCVahcBQ0pDPZnmaLNB/ZGnSa5wqubL3EvgjE2H/wCJjxRo0n0n1A10hxtA/DYD5BV6/X0uHUoMPrO/C2fiUVbqtTR0NLnqG5s1oF3QvKFxqPL3GXOMz4o169XU1jVrO5nH4JRZRTJhZKM7JplEFM5kMBdl23ggwg1ACJ/WI/UgKOJNRxdnGcR/MIo7JSm2vlSEFFQhrSTYDoqmtLQS4Q91/Dt97rQaRfUBP4W3jqfu/jdF7JwEGN7ea2Csz+ZhvIjcbLa6mQcJxRFVsOCDqei1N1V76z4Ip2HiV6Urx2g1em0rfV0NXU01dhIcHiab4J2/Zdejx7lAGppAj/5lB3OPdspYOzCVUafiOj1Imjqabp2mCpqOIaPTO5a+opsdmCVnDV6HiFXptbpdVahWY87gFXFvQIpJQOE0bIcvVAEEcIFBEFMIICopKBQMollTHigYn3oFAlAlA2VJSzuhMeCBpQN0ECUAKXGESUpVQZnKngUFCe6BphGZSTF0Z96BsoYRCmUAwge6bKCAbojsjEoge9BAIwM4Cqq1Y9lmdyEKtb8rDM79VmqVWUKZe8wB8UDVKjKNMvqGAFxtTqn6ipcw0fhb0U1GpfqKkusBZreiqsbRdRRaOl+pTfBL4WRid7oqR2lTFgICkEWzKkTnysiIDGTJ6Jpm8WCXGMlGSDGyBondDHkoDOcqHpCARHcKHoBCkIEd/eg6Yb5JhAyUBf6JgLzCimAnFkwugDCIPRAwBTfNCdlAf5RTAzgTCIMG6Qkk2KMxnKB7ZnKIvhLnAhMBAQHdT4KeAhER/CAEd4A2Qc0VKbmEwCIlNE2U7zKCjTv5qQBs5tj2hPMWF1W0er1L2mweOYffxViqCD0+aWrTbVpljrg9kZRjqg4dbhmje4ippqYcLEhsKg8G0Jxp2e5dnV05HrBkWKzZ3Wtq+nMPB9EDag0x1KLeHaZhllBgjo1dByR11Pa5Gb1bWiAI8EC2MWV7h1VZCjUJ3FlMjoo62MpC/wCHVQOXQkdUjxV+m0Or1l6VI8p/M7Hx/ddnSejtKnDtS81DnlbYK+KXqRwKbK2ofy0WOe7oAutpPR6q/wBrVP5B/i0yV6ClRpUGBlFjWNGzQmLrK453u1m0ug02kH9mkAf8jkrQXJS6UpVZMSlwghKAlAqSl+aAlBRDKoiGFP0QlRUUUKEogqKISgKEqKDuiiEYQCYd0BAXL4rxU6dw0ujHrdW+wAH4JScU4sab/wCk0X93Uvtb8iXh2kbopcP72rfd9QmzZ2VxF3C+GM0QOo1Tg/Uvu57jiei3HUB1qTCR1hUtoc7uaq41HDY4Cq12v0/Dqc1HS8/hptyU+jUHudZ0g9giXtZ+Ko0T/kY+a4YqcW4rdpGj05wRkp2ejOnImrXrVHHJmEwDiVB+h1A4loYLReqxpsZ3XZ0mpo63Tsr0jLXZBOD0XDf6PMZJ0uqqU3ERDjmfBZNFU1fAdTy1GE0HfiaD03CuaPWkRhEKrT6mlqaQq0Xh7XYIViwplJnKEohAVJU3uoVRj4xI4XqACZLCsvAgBw2iRk5+K3cQb6zRVmdWOHwK5vo47m4YAT+FxCv4jsgyjPuSNunAWVNlRz202F9Rwa0XknCya/iWm4fTms6XnDG5K8lxLimo4i6Hu5KYuGA2C1iOpxb0kJBo6AwMGqR8l5h73VHlzySTcklFzrx0yoGc1xgZk4WkIbWHgraTJqNZRaa2odH5bN8vHy2ASkctm7bx9/VX6GvqaDqjdK7kLwA54H4fs9idgEGjUaTTaKk4ax5r6x4/Ax3+n3J8+i5pp8zS0OIDsgGx+/2KvqANloIfUd+N5En9dxO56lVxGbEdUGdzOUwREJJjda3NDhDhZZ6lPluLj5IGpv2JkLUx9lzxYyNlfTqd0G9rp/dNMqhrpVgd096inIjKGMIk7lLE5x0QTlnFh16oiwsICM3tdA/NEQmeyR8xDbH7/REu2HyQjzRUF8CScRurqtAUWhr3TWJjkA/D49/spaNc0GOLAGvH/lJ/CO3S9tzsElDTVtYKgpsmm1sv5jEjv0EjrPUqoWkX1nhtCCT+cHHh85uOgWr+gZT1DtPT1NE8lMvLrwIyLZtffqUW6TU6fT0teAGtDgWOMT2KJ/pdY0ms9un1BM84b7D57dYVntKSnquQ+qqAajTiR6sm19x0xKqqVKDHMfoXVASebmeB7I6Dz3iYsEKjg1tWhR5XscOU1C2748dp+AuVraxnqGUzTEE84HL7Unad89B3V3PRi/hWs/pdFWpuphznO5mvJ65n3KjXaxlAGrqi59R12sJu/wAeyp12vZohytAfqBhs2p+PdY+HcM1XGNWXv5iCZc92yyqunS1nGtYJBcTYBosB2XteE8H03CqIfU5TV/yjGceSu0Wj0/C9OKdBkvdbF3H7v4Ktx1GrDTzsa6k4vBIsbkD4CUF9So6rULCACB7LehM/ICVbRpgN5WWB3jYYA8hCLKTDUdUDQC8XcBcwuXxbjQoA6fRkGoLOeMN8O6itPFOLM0TTRow/UHb/AB8V5p731ahfUcXOdeScquS4kuJJN5O6YGygYFMkn3pgb23wgcFMwFzgAJJSBjzUDC4CRJj91ZTcKbajxJAxO8fugfmDCS25Hst8sn3mEosMykaIyZO5O/3KaUU4Uz5pQZxc9EWmd5QOBGMJgAcpBZNzXlQB1MHIsrtDp/W6pjSJaPaNth+9lXzg2K63DKHqaZfWBBfjsEF2q0Gm1dq9Cm8/5EXC5Wo9GqGaFerRPcyF3TIbLSHjYFZdVqvU6eo8ggtaTEdFNo8RxrSV+GV282qD53ab75C479Q97pc4nxKms1NTU6h73OkuM+9a+LaKjpNNoPVz6ypQFV5BzzY+C2inRcRr6PUMrUXcrmnbdenZ6Wa8gEt07p6heLbc9Cdgvo3DdFo6nCtIa1Ck5xpNlzmC+EuErPS9JtU/P9EPFzgtdPjetf8Ah0+mq/8A09QEX8C4ZUv/AEzRO7HFZqnoxoXXpvq0zsJU9K3DjOoZevwzUNHVhDlfpOL6PV1PVseWVf8ACoIK4n/s/rNPfR8Re3sSR8ll1fD+OVGhtQtrcplrgRIhPGD2BthCV5TTcZ4y6lLdOKwaeUu5Nwrf+u8UbZ2g/wDwKz41XplMrzJ4/wASP4dD/wDgVP8ArXFzjQn/APxuTxqvTSgvND0h19K9fQEAZIaQtFD0p0ryBWp1KRO8SAnjU2O4hKz6bX6TVj+xXY8nYG4960ZU9xUnuohEIKBkChKkz4KiEyhKhQKCTCiBURDKeCEohBJRlDxR3QMEfFKE0wJNoz2QGAMrNVrc3stxuUtavznlbjc9VRWrM09Pnfnp1QNVrMoUy+oYA26rjaiu/UVC5xgCzW9FK9d+oqczjHYbKqY7oGFrFE2Q+HiFDbImUBiLjCmEQZ2gnZQ+EIISQMyiDKnLIkboNBGf5QMe6kIRe9kSPJAD2RBm26A7qRsghBBnbZSYzg4QwMo+fgiumLWRBneEBfwRF/qoGaJNzPinDowEo7IgRvZFWC4kqG+LJdrI8yAxG8KC+LqASmAn9EBiMFECURcTujHfxQTO/imFsQEogWF5U5r2KBojJupPZAmMqDqd1RRqxHJVAksN/A/unzj3pqjRUpuYbAiFRp3F1Icwgizr9ERbM2lDPZQjdQmcoIRzNINwcrnvbyVC04F1vmMKrU0+dvM0Xb2VIxuVbh3TE+5GnRq1zy0qbnnqPv8AVGtUOMKtxJIa0Ek4AGV2qHA3ug6mpA/xZn3rqabRafSj+1TAP+RuT5q4zev8ed03BdXqL1B6lp3dn3LsaTguk03tFnrXj8z7rpIqxm9WgBAgCFCoUpUQCZS7pilKAIIxCBQAoIlCN0AKEom2MoIoeKGUfEIFEA9lFJUwiohKmcKIJMKSgoiIEQoBJhY+J8V0/DaU1Hc1R34WA5Qa6telp6ZqVntYwZJK4Oq4tqeIONHQNNKkLOquWVlLV8Zr+t1EmmLtYDYffmV3tLw9tJoDoMYaBYLXwYuGcOGnZLZl34qhF3LrU6IaIAgDZWBoAtAXK4txU0XjR6Mes1b7AD8kqfQ3FOK/07xpdGz1urfYAD8MpeHcFbSd/Va94q6h15cbNTcO0FPhtP1lU+t1b7ud47LXyPre1XdA2YCnwO7UsJ5aLC8jJAsFW71zjd0dhsrmMtDQGgYACsDBuJ8VBjdTcR7Q5gNwVW9jKtM06gDmnY7LoGmCLABI+g1whw9yo8xUGp4Pqi/Tu5qb/wApFnfv7uoXc4dxfTcQZDXhlT/AlHU6RlamadS4OHDZear8N/p9X6upUNF5/BVAtfr2n4q5Kk9PaAyOqmF5qlxTiPDHcmvpGrTGHgrr6HjOi1/s0aoFT/B9j9+ZWbMabxfCPigLYUCgTUD+w+cEXXF9Gf8A3F3/ADMfBdLi1YafhteoTEMIHicfErj8L1lDhvC21NQ/lLpcGjLpWvxHoWkBvMTAGT0XE4n6RMpzS0UPfg1Is3wXG4nxmvrvYafVUdmA58VzZ+KSC6pVfWqF9R5e935icoZECylKm+tUDKbXPe78oEytur4ZV0lNjnOa95s5jb8nYnqtDCGSZymcZEYA2GyYYt8U7KTQA58uB/DTYbuj5CR0noERmI6oGSA0kkC/LNrx9Fa+lUY0Oc2AbAhwM+6eqqI638kDMeGCwvsZUa0vl7nBrRYvd93N8e9L4e9Wtex162RZoAsB2jv2QA0i4czBDBs43Pu++6q5pscI87nHlYXEGwaBmVc2nTohtStyvdP+gR8/niIQY6lGfaFiRMEZz9FUCWG9itlevUru5nmY/CBgSqXMDhDs9Qgam+fFaGu6GSsbGEWNo3nK0sOwv4oL29Sffsn2t7lU04gymmLn3FFMfklLpsEW8pqN5wSwG4B2+zKBZPM6mXPY3Mi48R/ITELjAR5ZaXkw0bzcxsJiTfri5MJedjanK5vMRloMZ6nb59BCjWku53Q51si0D8sdFf8A0QS97QREXawHE79zfoOwAWynUFKnU0mqouDS65kh1Oc/XpK0tNcltfhdR7maYf6L4ls5jqLx12CxkufWFfXvqS+XNBB5nx8hNlcv4mxbX0D6dPnbqm1dIwczXB3wA/ymyzt9Xqa9Fpp+qptbgOmTvJ7iRMdoR0umFVj31HcoIdyFomXg48I7gxBV9Om2m0wQA38dR2G/f8qWkhvVUxXmjSgkCGk4jdYddxRtEmlpHc9U2dVAx2aqNdxE1QdNow4UzYu/NU8Vt4PwijTLa/EHhjT+FhN3ft8VlScE4BW4hU9bWltIG7jv+69oylT0VFlDS02jmxO3c9VdQNMUWtogNYBAaAqnt5tQ4vmAzkEHM5+ACDLSbWc5rjzFrw53rCcSR8YHgtjKbWtlzQ1jRYdI/YJvYpU+eoWsYwZJs1eb4xxd+qJo0CW0N+rv2RV3FuNesmhpHQ3DqgOfBcUXtGEG3TBQMLYRB80uLIjtnxQNnZWUxLgcgKofFO0wwgZOCgYPhr6gybN8sfG6JMNDBhue/wB5Su9nka2wHwUFhAQPKIMmBcnEbpBcwBJO3VWTyiAZJsXIGnlECCdz0SgxhDGVPkgbnjdKanmECZMASTstel0LnO56whow0/mQW8OoguFWv+EXa0jK7oqBw9oSDghc51hAV+ndNODss1V76YddroPisWto1H6WqwmeZpEx1Wo2EgwkNTmBbMyor5e+i4ajkIgh3tDpC1PqOcGc7ieRoa2TgBeo1vBKbtQ9/LAeZJCzO9H6LmwOa/fC3rDylCmdRqmsbdz3QPNfSKQdQospU4cxjQ0A9lwdD6Ns0+tpVjUcQx3NykZheka1jhIynVWFFUHLSw9im53i4uO4TGg0pTRjDiFhofW2k26pmvB3Wd4ew2Mg5sq69U0dPUquIhgn780FXBDB1oGBqDC6nMuNwZr6OhDqjTNZxeT4/sJW/njcjxVo1cw2U5uizCrOH3RDycEHzUGguByqK+k0uoEVqDHzuWoc7uk+BU5yMtKvsxy9V6N6dx5tLUfReNpkKgV+NcLtUb/U0RvmF2vWgXwmFQEZBV8v9MYdH6R6PUezVJovOQ/C6rXsqNDmODgcEHPuXO1fDNHrZNSkA8/mblc13BNdoSX8O1ZI/wAHGE8Zfia9JhCb2XnqfHdZpHBnENMZGXAQuppOL6PV2ZWDXn8r7H781LzYutuMqI5EgyhEFRQyoUUD2RERCGEZQMoLoIOeGi5gBAziGiTYDMrJVr+s9ltm/NJWrmrZtmDY7rNqNSzTU5dcnDZQW1q7NPT5nXJ/COq4+oqO1NTnqOIIxBwlfWfXqF73STt0RAgXPmikDn0/9QczRhzRjxH2OytEObIIIOCCqpNc8rbUxk9UwpRek7kPYWPl/BQWcuwKItlVipynlrDkJwZ9k+f8K2Jv7kEnchHsBKBBNsjdERvnxREFrTCAMGDfxTEA4tHVKZJtj5oD2KJxZDwv4qc2wuCgIxJsplACbkI/YQAiEMZCLiGi9vAKDt7kH//Z">
            <a:extLst>
              <a:ext uri="{FF2B5EF4-FFF2-40B4-BE49-F238E27FC236}">
                <a16:creationId xmlns:a16="http://schemas.microsoft.com/office/drawing/2014/main" xmlns="" id="{1A3E1E73-1A32-147B-E417-EA23C695C7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Скругленный прямоугольник 16">
            <a:extLst>
              <a:ext uri="{FF2B5EF4-FFF2-40B4-BE49-F238E27FC236}">
                <a16:creationId xmlns:a16="http://schemas.microsoft.com/office/drawing/2014/main" xmlns="" id="{D10770B7-14FF-1FC7-5E16-045B137DA967}"/>
              </a:ext>
            </a:extLst>
          </p:cNvPr>
          <p:cNvSpPr/>
          <p:nvPr/>
        </p:nvSpPr>
        <p:spPr>
          <a:xfrm>
            <a:off x="114300" y="1162050"/>
            <a:ext cx="4876800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786B6941-5B5D-E52D-51CD-9CD6E1EDD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6785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B120FEBF-FF7E-AD3F-1D56-5B73BB6D3F30}"/>
              </a:ext>
            </a:extLst>
          </p:cNvPr>
          <p:cNvSpPr/>
          <p:nvPr/>
        </p:nvSpPr>
        <p:spPr>
          <a:xfrm>
            <a:off x="459829" y="1235735"/>
            <a:ext cx="4455071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indent="450215" algn="just">
              <a:buNone/>
            </a:pP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неверно оформлены титульные листы программы: отсутствуют грифы рассмотрения программы на заседании </a:t>
            </a:r>
            <a:r>
              <a:rPr lang="ru-RU" sz="16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ППк</a:t>
            </a: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педагогическим советом,  согласования СИПР с родителями, не указаны разработчики СИПР и ответственный за ее реализацию;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buNone/>
            </a:pP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не соблюдается структура СИПР в соответствии с федеральными адаптированными образовательными программами начального и основного общего образования для обучающихся с ограниченными возможностями здоровья;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buNone/>
            </a:pP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отсутствует пояснительная записка к индивидуальному учебному плану и обоснование причин перераспределения часов учебных предметов и коррекционных курсов;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не указано количество часов, отводимое на реализацию коррекционных курсов, либо оно не соответствует учебному плану ФАОП;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endParaRPr lang="ru-RU" sz="18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9" name="Скругленный прямоугольник 18">
            <a:extLst>
              <a:ext uri="{FF2B5EF4-FFF2-40B4-BE49-F238E27FC236}">
                <a16:creationId xmlns:a16="http://schemas.microsoft.com/office/drawing/2014/main" xmlns="" id="{5F874830-DFC7-CD71-C921-9A574624ACE7}"/>
              </a:ext>
            </a:extLst>
          </p:cNvPr>
          <p:cNvSpPr/>
          <p:nvPr/>
        </p:nvSpPr>
        <p:spPr>
          <a:xfrm>
            <a:off x="6777857" y="1162044"/>
            <a:ext cx="4804541" cy="5490998"/>
          </a:xfrm>
          <a:prstGeom prst="roundRect">
            <a:avLst/>
          </a:prstGeom>
          <a:noFill/>
          <a:ln w="127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5B482C55-1EC9-CA80-3EC6-E7CCA2888DEB}"/>
              </a:ext>
            </a:extLst>
          </p:cNvPr>
          <p:cNvSpPr/>
          <p:nvPr/>
        </p:nvSpPr>
        <p:spPr>
          <a:xfrm>
            <a:off x="6642536" y="1082215"/>
            <a:ext cx="4804541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buNone/>
            </a:pPr>
            <a:endParaRPr lang="ru-RU" sz="1600" i="1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buNone/>
            </a:pPr>
            <a:r>
              <a:rPr lang="ru-RU" sz="1600" i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названия предметов и коррекционных курсов не отвечают требованиям ФАОП и  не совпадают с разделом «Содержание образования»;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buNone/>
            </a:pPr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раздел «Содержание образования» представляет собой тематическое планирование по предметам, а должен содержать  конкретные ожидаемые результаты формирования представлений по программам учебных предметов, коррекционных курсов, программы воспитания и внеурочной (коррекционной) деятельности. Выбранные возможные (ожидаемые) результаты обучения должны быть индивидуализированы и оформлены с учетом проведения текущей аттестации в форме мониторинга. 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/>
            <a:r>
              <a:rPr lang="ru-RU" sz="16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раздел «Средства мониторинга и оценки динамики обучения» отсутствует, либо недостаточно разработан (отсутствуют критерии оценки результатов обучения, примерные задания для оценки объема жизненных компетенций и личностных достижений обучающегося)</a:t>
            </a:r>
            <a:endParaRPr lang="ru-RU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7718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23285</TotalTime>
  <Words>844</Words>
  <Application>Microsoft Office PowerPoint</Application>
  <PresentationFormat>Произвольный</PresentationFormat>
  <Paragraphs>172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Виктор В. Зеленский</cp:lastModifiedBy>
  <cp:revision>1816</cp:revision>
  <cp:lastPrinted>2023-02-09T12:28:20Z</cp:lastPrinted>
  <dcterms:created xsi:type="dcterms:W3CDTF">2022-02-07T11:40:45Z</dcterms:created>
  <dcterms:modified xsi:type="dcterms:W3CDTF">2025-09-04T09:03:08Z</dcterms:modified>
</cp:coreProperties>
</file>